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embeddedFontLst>
    <p:embeddedFont>
      <p:font typeface="Outfit Light" pitchFamily="2" charset="0"/>
      <p:regular r:id="rId5"/>
    </p:embeddedFont>
    <p:embeddedFont>
      <p:font typeface="Verdana" panose="020B0604030504040204" pitchFamily="34" charset="0"/>
      <p:regular r:id="rId6"/>
      <p:bold r:id="rId7"/>
      <p:italic r:id="rId8"/>
      <p:boldItalic r:id="rId9"/>
    </p:embeddedFont>
  </p:embeddedFontLst>
  <p:custDataLst>
    <p:tags r:id="rId10"/>
  </p:custData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7" autoAdjust="0"/>
    <p:restoredTop sz="94660"/>
  </p:normalViewPr>
  <p:slideViewPr>
    <p:cSldViewPr snapToGrid="0">
      <p:cViewPr varScale="1">
        <p:scale>
          <a:sx n="99" d="100"/>
          <a:sy n="99" d="100"/>
        </p:scale>
        <p:origin x="126" y="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5" Type="http://schemas.microsoft.com/office/2016/11/relationships/changesInfo" Target="changesInfos/changesInfo1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r Rønneberg" userId="16ba494c-195c-4018-acf6-38a40245ee50" providerId="ADAL" clId="{8B5B9065-BA73-4161-B5B7-E29092A1F613}"/>
    <pc:docChg chg="undo custSel addSld delSld modSld">
      <pc:chgData name="Christopher Rønneberg" userId="16ba494c-195c-4018-acf6-38a40245ee50" providerId="ADAL" clId="{8B5B9065-BA73-4161-B5B7-E29092A1F613}" dt="2026-10-15T12:48:00.993" v="204"/>
      <pc:docMkLst>
        <pc:docMk/>
      </pc:docMkLst>
      <pc:sldChg chg="modSp mod">
        <pc:chgData name="Christopher Rønneberg" userId="16ba494c-195c-4018-acf6-38a40245ee50" providerId="ADAL" clId="{8B5B9065-BA73-4161-B5B7-E29092A1F613}" dt="2026-10-15T12:48:00.993" v="204"/>
        <pc:sldMkLst>
          <pc:docMk/>
          <pc:sldMk cId="4232159481" sldId="257"/>
        </pc:sldMkLst>
        <pc:spChg chg="mod modVis">
          <ac:chgData name="Christopher Rønneberg" userId="16ba494c-195c-4018-acf6-38a40245ee50" providerId="ADAL" clId="{8B5B9065-BA73-4161-B5B7-E29092A1F613}" dt="2026-10-15T12:48:00.993" v="204"/>
          <ac:spMkLst>
            <pc:docMk/>
            <pc:sldMk cId="4232159481" sldId="257"/>
            <ac:spMk id="8" creationId="{2C9224A7-C8D3-91D5-63C8-D88EE5C0240E}"/>
          </ac:spMkLst>
        </pc:spChg>
        <pc:spChg chg="mod modVis">
          <ac:chgData name="Christopher Rønneberg" userId="16ba494c-195c-4018-acf6-38a40245ee50" providerId="ADAL" clId="{8B5B9065-BA73-4161-B5B7-E29092A1F613}" dt="2026-10-14T10:43:54.337" v="180" actId="14100"/>
          <ac:spMkLst>
            <pc:docMk/>
            <pc:sldMk cId="4232159481" sldId="257"/>
            <ac:spMk id="9" creationId="{A3F64C32-98F7-8684-6EE6-46F12099D571}"/>
          </ac:spMkLst>
        </pc:spChg>
      </pc:sldChg>
      <pc:sldChg chg="modSp mod">
        <pc:chgData name="Christopher Rønneberg" userId="16ba494c-195c-4018-acf6-38a40245ee50" providerId="ADAL" clId="{8B5B9065-BA73-4161-B5B7-E29092A1F613}" dt="2026-10-14T10:43:54.325" v="175" actId="14100"/>
        <pc:sldMkLst>
          <pc:docMk/>
          <pc:sldMk cId="3926525120" sldId="258"/>
        </pc:sldMkLst>
        <pc:spChg chg="mod modVis">
          <ac:chgData name="Christopher Rønneberg" userId="16ba494c-195c-4018-acf6-38a40245ee50" providerId="ADAL" clId="{8B5B9065-BA73-4161-B5B7-E29092A1F613}" dt="2026-10-14T10:43:54.325" v="175" actId="14100"/>
          <ac:spMkLst>
            <pc:docMk/>
            <pc:sldMk cId="3926525120" sldId="258"/>
            <ac:spMk id="6" creationId="{124693B6-1666-C993-E26D-24E9959D9E46}"/>
          </ac:spMkLst>
        </pc:spChg>
      </pc:sldChg>
      <pc:sldChg chg="addSp delSp modSp new del mod">
        <pc:chgData name="Christopher Rønneberg" userId="16ba494c-195c-4018-acf6-38a40245ee50" providerId="ADAL" clId="{8B5B9065-BA73-4161-B5B7-E29092A1F613}" dt="2026-10-14T10:43:54.357" v="191" actId="680"/>
        <pc:sldMkLst>
          <pc:docMk/>
          <pc:sldMk cId="2441204729" sldId="259"/>
        </pc:sldMkLst>
        <pc:spChg chg="add del">
          <ac:chgData name="Christopher Rønneberg" userId="16ba494c-195c-4018-acf6-38a40245ee50" providerId="ADAL" clId="{8B5B9065-BA73-4161-B5B7-E29092A1F613}" dt="2026-10-14T10:43:54.347" v="186" actId="478"/>
          <ac:spMkLst>
            <pc:docMk/>
            <pc:sldMk cId="2441204729" sldId="259"/>
            <ac:spMk id="3" creationId="{66CCA744-545C-CE8F-5F42-6CD689B25207}"/>
          </ac:spMkLst>
        </pc:spChg>
        <pc:spChg chg="add mod modVis">
          <ac:chgData name="Christopher Rønneberg" userId="16ba494c-195c-4018-acf6-38a40245ee50" providerId="ADAL" clId="{8B5B9065-BA73-4161-B5B7-E29092A1F613}" dt="2026-10-14T10:43:54.357" v="190" actId="962"/>
          <ac:spMkLst>
            <pc:docMk/>
            <pc:sldMk cId="2441204729" sldId="259"/>
            <ac:spMk id="5" creationId="{994B088E-06AA-531B-6715-06F1224F22A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rt slide with image">
    <p:bg>
      <p:bgPr>
        <a:solidFill>
          <a:srgbClr val="E6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65B6AFF-2455-8CCB-C82A-AF7BA3F52070}"/>
              </a:ext>
            </a:extLst>
          </p:cNvPr>
          <p:cNvSpPr/>
          <p:nvPr/>
        </p:nvSpPr>
        <p:spPr>
          <a:xfrm>
            <a:off x="216130" y="241069"/>
            <a:ext cx="11762509" cy="6384175"/>
          </a:xfrm>
          <a:prstGeom prst="roundRect">
            <a:avLst>
              <a:gd name="adj" fmla="val 2599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93B9D0B0-FBC7-EEC9-3A5F-794F45E8C9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63225" y="745143"/>
            <a:ext cx="2437422" cy="517028"/>
          </a:xfrm>
          <a:prstGeom prst="rect">
            <a:avLst/>
          </a:prstGeom>
        </p:spPr>
      </p:pic>
      <p:sp>
        <p:nvSpPr>
          <p:cNvPr id="15" name="Rubrik 1">
            <a:extLst>
              <a:ext uri="{FF2B5EF4-FFF2-40B4-BE49-F238E27FC236}">
                <a16:creationId xmlns:a16="http://schemas.microsoft.com/office/drawing/2014/main" id="{A3A19839-05FD-F21C-81F5-911F77C6C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225" y="2535686"/>
            <a:ext cx="5972244" cy="1538883"/>
          </a:xfrm>
          <a:noFill/>
          <a:ln cap="sq"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sz="5000" b="0" i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7" name="Platshållare för text 3">
            <a:extLst>
              <a:ext uri="{FF2B5EF4-FFF2-40B4-BE49-F238E27FC236}">
                <a16:creationId xmlns:a16="http://schemas.microsoft.com/office/drawing/2014/main" id="{C768EC25-8E80-724D-C041-0828E2F90EED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9695263" y="6065250"/>
            <a:ext cx="2147915" cy="474457"/>
          </a:xfrm>
        </p:spPr>
        <p:txBody>
          <a:bodyPr tIns="0" bIns="0" anchor="ctr">
            <a:normAutofit/>
          </a:bodyPr>
          <a:lstStyle>
            <a:lvl1pPr marL="0" indent="0" algn="r">
              <a:lnSpc>
                <a:spcPts val="2700"/>
              </a:lnSpc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YYYY-MM-DD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9D720DE-ED82-CBAC-20B7-B9A5C31D75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2646" y="892502"/>
            <a:ext cx="491466" cy="49902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479F706-6029-927F-0295-A84B1541F7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0138" y="1917700"/>
            <a:ext cx="7175500" cy="30226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DB6CD05-CB3E-D470-9035-2D672C979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0163" y="1490284"/>
            <a:ext cx="336700" cy="341880"/>
          </a:xfrm>
          <a:prstGeom prst="rect">
            <a:avLst/>
          </a:prstGeom>
        </p:spPr>
      </p:pic>
      <p:sp>
        <p:nvSpPr>
          <p:cNvPr id="22" name="Platshållare för text 3">
            <a:extLst>
              <a:ext uri="{FF2B5EF4-FFF2-40B4-BE49-F238E27FC236}">
                <a16:creationId xmlns:a16="http://schemas.microsoft.com/office/drawing/2014/main" id="{CA5C30E7-28BA-2523-05DD-734D3352D07E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663225" y="4244395"/>
            <a:ext cx="5972244" cy="255391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15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901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/Index">
    <p:bg>
      <p:bgPr>
        <a:solidFill>
          <a:srgbClr val="E6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1554165-A573-D0D1-660A-1D2F9CE72E80}"/>
              </a:ext>
            </a:extLst>
          </p:cNvPr>
          <p:cNvSpPr/>
          <p:nvPr/>
        </p:nvSpPr>
        <p:spPr>
          <a:xfrm>
            <a:off x="6096000" y="241069"/>
            <a:ext cx="5882639" cy="6384175"/>
          </a:xfrm>
          <a:prstGeom prst="roundRect">
            <a:avLst>
              <a:gd name="adj" fmla="val 259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C3FA09C-8B93-259D-6EE1-F424BE815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6428" y="993648"/>
            <a:ext cx="4104068" cy="1846659"/>
          </a:xfrm>
        </p:spPr>
        <p:txBody>
          <a:bodyPr lIns="0" tIns="0" rIns="0" bIns="0" anchor="t">
            <a:spAutoFit/>
          </a:bodyPr>
          <a:lstStyle>
            <a:lvl1pPr>
              <a:defRPr sz="4000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9A09DDD2-24D4-E8F0-9904-AA61F22D302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78650" y="993648"/>
            <a:ext cx="4330700" cy="4581652"/>
          </a:xfrm>
        </p:spPr>
        <p:txBody>
          <a:bodyPr tIns="0" rIns="0" bIns="0"/>
          <a:lstStyle>
            <a:lvl1pPr marL="342900" indent="-342900">
              <a:buClr>
                <a:schemeClr val="accent3"/>
              </a:buClr>
              <a:buFont typeface="+mj-lt"/>
              <a:buAutoNum type="arabicPeriod"/>
              <a:defRPr sz="2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800100" indent="-342900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1257300" indent="-342900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5" name="Bildobjekt 14">
            <a:extLst>
              <a:ext uri="{FF2B5EF4-FFF2-40B4-BE49-F238E27FC236}">
                <a16:creationId xmlns:a16="http://schemas.microsoft.com/office/drawing/2014/main" id="{112BCE31-29EE-A35E-E35F-DBBC3D92AB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26427" y="6093229"/>
            <a:ext cx="1355457" cy="28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375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 texts with icons">
    <p:bg>
      <p:bgPr>
        <a:solidFill>
          <a:srgbClr val="E6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tshållare för bild 42">
            <a:extLst>
              <a:ext uri="{FF2B5EF4-FFF2-40B4-BE49-F238E27FC236}">
                <a16:creationId xmlns:a16="http://schemas.microsoft.com/office/drawing/2014/main" id="{541BE8A9-524E-01F3-7AAF-BB0B3C82496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563809" y="3606760"/>
            <a:ext cx="607888" cy="607888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4" name="Platshållare för bild 42">
            <a:extLst>
              <a:ext uri="{FF2B5EF4-FFF2-40B4-BE49-F238E27FC236}">
                <a16:creationId xmlns:a16="http://schemas.microsoft.com/office/drawing/2014/main" id="{CB68EDFD-06F4-8840-604E-638A7B80514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01190" y="3606760"/>
            <a:ext cx="607888" cy="607888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5" name="Platshållare för bild 42">
            <a:extLst>
              <a:ext uri="{FF2B5EF4-FFF2-40B4-BE49-F238E27FC236}">
                <a16:creationId xmlns:a16="http://schemas.microsoft.com/office/drawing/2014/main" id="{90EF802C-F939-9C89-990C-0BDAAE4628C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26428" y="3654939"/>
            <a:ext cx="607888" cy="607888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C3FA09C-8B93-259D-6EE1-F424BE815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6428" y="1139735"/>
            <a:ext cx="5469572" cy="1077454"/>
          </a:xfrm>
        </p:spPr>
        <p:txBody>
          <a:bodyPr lIns="0" tIns="0" rIns="0" bIns="0" anchor="t"/>
          <a:lstStyle>
            <a:lvl1pPr>
              <a:defRPr sz="3200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71A149F-87E5-4424-5E4F-DE3D69F0774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563809" y="4417462"/>
            <a:ext cx="1625848" cy="647485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05884162-276E-4C8A-4129-2789895F9FA5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4501191" y="4417462"/>
            <a:ext cx="1594810" cy="647485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74BE628F-EC26-F4FB-3B7C-42FE399D99A3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626428" y="4417462"/>
            <a:ext cx="1625848" cy="647485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C398E5EE-BF82-BA21-0690-86E45D0ACC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26427" y="6093229"/>
            <a:ext cx="1355457" cy="28752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CAF9A3D-2A36-C5EF-C6A2-1D521926EF5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126015" y="288000"/>
            <a:ext cx="4849856" cy="6384175"/>
          </a:xfrm>
          <a:prstGeom prst="roundRect">
            <a:avLst>
              <a:gd name="adj" fmla="val 3258"/>
            </a:avLst>
          </a:prstGeom>
          <a:blipFill dpi="0" rotWithShape="1">
            <a:blip r:embed="rId4"/>
            <a:srcRect/>
            <a:stretch>
              <a:fillRect l="-83000" t="-735" r="-32000" b="735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00D611E7-ED9D-58D5-71FC-C51F2CFDEC29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626428" y="2217190"/>
            <a:ext cx="5469572" cy="88432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15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latshållare för text 3">
            <a:extLst>
              <a:ext uri="{FF2B5EF4-FFF2-40B4-BE49-F238E27FC236}">
                <a16:creationId xmlns:a16="http://schemas.microsoft.com/office/drawing/2014/main" id="{D273A7AC-CDBC-ECC0-5537-A945CBDBCF27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626428" y="247363"/>
            <a:ext cx="5469572" cy="326216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13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Section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366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ith large image">
    <p:bg>
      <p:bgPr>
        <a:solidFill>
          <a:srgbClr val="E6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3FA09C-8B93-259D-6EE1-F424BE815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6427" y="878297"/>
            <a:ext cx="4269529" cy="1600200"/>
          </a:xfrm>
        </p:spPr>
        <p:txBody>
          <a:bodyPr lIns="0" tIns="0" rIns="0" bIns="0" anchor="b"/>
          <a:lstStyle>
            <a:lvl1pPr>
              <a:defRPr sz="3200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6192A72-9657-AB10-1A03-FC8D36FF737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096000" y="250206"/>
            <a:ext cx="5879870" cy="6366725"/>
          </a:xfrm>
          <a:prstGeom prst="roundRect">
            <a:avLst>
              <a:gd name="adj" fmla="val 2552"/>
            </a:avLst>
          </a:prstGeom>
          <a:blipFill dpi="0" rotWithShape="1">
            <a:blip r:embed="rId2"/>
            <a:srcRect/>
            <a:stretch>
              <a:fillRect l="-59000" r="-12000"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 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76336D3D-62D4-1483-7F11-83F2443DCEA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7063" y="2783215"/>
            <a:ext cx="4269133" cy="3005295"/>
          </a:xfrm>
        </p:spPr>
        <p:txBody>
          <a:bodyPr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Bildobjekt 14">
            <a:extLst>
              <a:ext uri="{FF2B5EF4-FFF2-40B4-BE49-F238E27FC236}">
                <a16:creationId xmlns:a16="http://schemas.microsoft.com/office/drawing/2014/main" id="{19DFED04-B192-E8E9-DAEE-FC8C24E723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26427" y="6093229"/>
            <a:ext cx="1355457" cy="287520"/>
          </a:xfrm>
          <a:prstGeom prst="rect">
            <a:avLst/>
          </a:prstGeom>
        </p:spPr>
      </p:pic>
      <p:sp>
        <p:nvSpPr>
          <p:cNvPr id="10" name="Platshållare för text 3">
            <a:extLst>
              <a:ext uri="{FF2B5EF4-FFF2-40B4-BE49-F238E27FC236}">
                <a16:creationId xmlns:a16="http://schemas.microsoft.com/office/drawing/2014/main" id="{9038E5BF-B41F-98DD-6085-55FAFDC23636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626428" y="247363"/>
            <a:ext cx="5469572" cy="326216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13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Section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27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ith large imag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3FA09C-8B93-259D-6EE1-F424BE815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26980" y="878297"/>
            <a:ext cx="4311097" cy="1600200"/>
          </a:xfrm>
        </p:spPr>
        <p:txBody>
          <a:bodyPr lIns="0" tIns="0" rIns="0" bIns="0" anchor="b"/>
          <a:lstStyle>
            <a:lvl1pPr>
              <a:defRPr sz="3200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6192A72-9657-AB10-1A03-FC8D36FF737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16130" y="250206"/>
            <a:ext cx="5879870" cy="6366725"/>
          </a:xfrm>
          <a:prstGeom prst="roundRect">
            <a:avLst>
              <a:gd name="adj" fmla="val 2552"/>
            </a:avLst>
          </a:prstGeom>
          <a:blipFill dpi="0" rotWithShape="1">
            <a:blip r:embed="rId2"/>
            <a:srcRect/>
            <a:stretch>
              <a:fillRect l="-59000" r="-12000"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 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76336D3D-62D4-1483-7F11-83F2443DCEA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7616" y="2690648"/>
            <a:ext cx="4310697" cy="3097862"/>
          </a:xfrm>
        </p:spPr>
        <p:txBody>
          <a:bodyPr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Bildobjekt 14">
            <a:extLst>
              <a:ext uri="{FF2B5EF4-FFF2-40B4-BE49-F238E27FC236}">
                <a16:creationId xmlns:a16="http://schemas.microsoft.com/office/drawing/2014/main" id="{15FF1BBE-B9C0-3B2D-380C-EF482C3F07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414703" y="6093229"/>
            <a:ext cx="1355457" cy="287520"/>
          </a:xfrm>
          <a:prstGeom prst="rect">
            <a:avLst/>
          </a:prstGeom>
        </p:spPr>
      </p:pic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38D8C47B-2D51-B90D-FA79-AB3CE553047C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7794702" y="247363"/>
            <a:ext cx="3975458" cy="326216"/>
          </a:xfrm>
        </p:spPr>
        <p:txBody>
          <a:bodyPr lIns="0" tIns="0" rIns="0" bIns="0">
            <a:normAutofit/>
          </a:bodyPr>
          <a:lstStyle>
            <a:lvl1pPr marL="0" indent="0" algn="r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13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Section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321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ith Big numbe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85495C0-114D-A120-DC65-71756160433D}"/>
              </a:ext>
            </a:extLst>
          </p:cNvPr>
          <p:cNvSpPr/>
          <p:nvPr/>
        </p:nvSpPr>
        <p:spPr>
          <a:xfrm>
            <a:off x="6095999" y="252764"/>
            <a:ext cx="5879869" cy="6364167"/>
          </a:xfrm>
          <a:prstGeom prst="roundRect">
            <a:avLst>
              <a:gd name="adj" fmla="val 277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C3FA09C-8B93-259D-6EE1-F424BE815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6428" y="1001170"/>
            <a:ext cx="4104068" cy="1477328"/>
          </a:xfrm>
        </p:spPr>
        <p:txBody>
          <a:bodyPr lIns="0" tIns="0" rIns="0" bIns="0" anchor="b">
            <a:normAutofit/>
          </a:bodyPr>
          <a:lstStyle>
            <a:lvl1pPr>
              <a:defRPr sz="3200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76336D3D-62D4-1483-7F11-83F2443DCEA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7063" y="2732690"/>
            <a:ext cx="4103687" cy="3055820"/>
          </a:xfrm>
        </p:spPr>
        <p:txBody>
          <a:bodyPr tIns="0" rIns="0" bIns="36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Bildobjekt 14">
            <a:extLst>
              <a:ext uri="{FF2B5EF4-FFF2-40B4-BE49-F238E27FC236}">
                <a16:creationId xmlns:a16="http://schemas.microsoft.com/office/drawing/2014/main" id="{19DFED04-B192-E8E9-DAEE-FC8C24E723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26427" y="6093229"/>
            <a:ext cx="1355457" cy="287520"/>
          </a:xfrm>
          <a:prstGeom prst="rect">
            <a:avLst/>
          </a:prstGeom>
        </p:spPr>
      </p:pic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503FA626-0F92-B8ED-3AEA-046BBC62E734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626428" y="247363"/>
            <a:ext cx="5469572" cy="326216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13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Section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DC81EB07-24C2-EA19-40C0-D7EDF6E645CA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6622423" y="2553903"/>
            <a:ext cx="2222188" cy="95263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13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latshållare för text 3">
            <a:extLst>
              <a:ext uri="{FF2B5EF4-FFF2-40B4-BE49-F238E27FC236}">
                <a16:creationId xmlns:a16="http://schemas.microsoft.com/office/drawing/2014/main" id="{2968DF66-E2C8-307D-196C-DC64514A4DB5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6622423" y="1197032"/>
            <a:ext cx="2280377" cy="1341677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7200">
                <a:solidFill>
                  <a:srgbClr val="F77728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12" name="Platshållare för text 3">
            <a:extLst>
              <a:ext uri="{FF2B5EF4-FFF2-40B4-BE49-F238E27FC236}">
                <a16:creationId xmlns:a16="http://schemas.microsoft.com/office/drawing/2014/main" id="{F47CA4E6-8F96-7D56-0E5B-D5E5C752A6B9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9265870" y="2553903"/>
            <a:ext cx="2222188" cy="95263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13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latshållare för text 3">
            <a:extLst>
              <a:ext uri="{FF2B5EF4-FFF2-40B4-BE49-F238E27FC236}">
                <a16:creationId xmlns:a16="http://schemas.microsoft.com/office/drawing/2014/main" id="{1AE73CE6-BE81-B206-77E8-EDDB140837AE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9265870" y="1197032"/>
            <a:ext cx="2280377" cy="1341677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lang="en-US" sz="7200" kern="1200" dirty="0">
                <a:solidFill>
                  <a:srgbClr val="F77728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0M</a:t>
            </a:r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7B69192F-0700-4652-23D3-5469261BF2EE}"/>
              </a:ext>
            </a:extLst>
          </p:cNvPr>
          <p:cNvSpPr>
            <a:spLocks noGrp="1"/>
          </p:cNvSpPr>
          <p:nvPr>
            <p:ph type="body" sz="half" idx="24" hasCustomPrompt="1"/>
          </p:nvPr>
        </p:nvSpPr>
        <p:spPr>
          <a:xfrm>
            <a:off x="6622423" y="5114223"/>
            <a:ext cx="2222188" cy="95263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13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7D500055-99C5-009F-0004-7AAFB8850A26}"/>
              </a:ext>
            </a:extLst>
          </p:cNvPr>
          <p:cNvSpPr>
            <a:spLocks noGrp="1"/>
          </p:cNvSpPr>
          <p:nvPr>
            <p:ph type="body" sz="half" idx="25" hasCustomPrompt="1"/>
          </p:nvPr>
        </p:nvSpPr>
        <p:spPr>
          <a:xfrm>
            <a:off x="6622423" y="3757352"/>
            <a:ext cx="2280377" cy="1341677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lang="en-US" sz="7200" kern="1200" dirty="0">
                <a:solidFill>
                  <a:srgbClr val="F77728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00k</a:t>
            </a:r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1C61EC5B-9FD9-90F6-7B26-7821647F170D}"/>
              </a:ext>
            </a:extLst>
          </p:cNvPr>
          <p:cNvSpPr>
            <a:spLocks noGrp="1"/>
          </p:cNvSpPr>
          <p:nvPr>
            <p:ph type="body" sz="half" idx="26" hasCustomPrompt="1"/>
          </p:nvPr>
        </p:nvSpPr>
        <p:spPr>
          <a:xfrm>
            <a:off x="9265870" y="5114223"/>
            <a:ext cx="2222188" cy="95263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13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Platshållare för text 3">
            <a:extLst>
              <a:ext uri="{FF2B5EF4-FFF2-40B4-BE49-F238E27FC236}">
                <a16:creationId xmlns:a16="http://schemas.microsoft.com/office/drawing/2014/main" id="{24EBB1D3-CB8A-6B6D-6114-A24285315140}"/>
              </a:ext>
            </a:extLst>
          </p:cNvPr>
          <p:cNvSpPr>
            <a:spLocks noGrp="1"/>
          </p:cNvSpPr>
          <p:nvPr>
            <p:ph type="body" sz="half" idx="27" hasCustomPrompt="1"/>
          </p:nvPr>
        </p:nvSpPr>
        <p:spPr>
          <a:xfrm>
            <a:off x="9265870" y="3757352"/>
            <a:ext cx="2280377" cy="1341677"/>
          </a:xfr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lang="en-US" sz="7200" kern="1200" dirty="0">
                <a:solidFill>
                  <a:srgbClr val="F77728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Tx/>
              <a:buNone/>
            </a:pPr>
            <a:r>
              <a:rPr lang="en-US" dirty="0"/>
              <a:t>00%</a:t>
            </a:r>
          </a:p>
        </p:txBody>
      </p:sp>
    </p:spTree>
    <p:extLst>
      <p:ext uri="{BB962C8B-B14F-4D97-AF65-F5344CB8AC3E}">
        <p14:creationId xmlns:p14="http://schemas.microsoft.com/office/powerpoint/2010/main" val="1474646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rt slide without image">
    <p:bg>
      <p:bgPr>
        <a:solidFill>
          <a:srgbClr val="E6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35C3015-DDC2-5E8B-F9A9-C516FCA17D97}"/>
              </a:ext>
            </a:extLst>
          </p:cNvPr>
          <p:cNvSpPr/>
          <p:nvPr/>
        </p:nvSpPr>
        <p:spPr>
          <a:xfrm>
            <a:off x="216130" y="241069"/>
            <a:ext cx="11762509" cy="6384175"/>
          </a:xfrm>
          <a:prstGeom prst="roundRect">
            <a:avLst>
              <a:gd name="adj" fmla="val 259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A3A19839-05FD-F21C-81F5-911F77C6C9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3225" y="2698031"/>
            <a:ext cx="5432775" cy="769441"/>
          </a:xfrm>
          <a:noFill/>
          <a:ln cap="sq">
            <a:noFill/>
          </a:ln>
        </p:spPr>
        <p:txBody>
          <a:bodyPr wrap="square" lIns="0" tIns="0" rIns="0" bIns="0" anchor="ctr">
            <a:spAutoFit/>
          </a:bodyPr>
          <a:lstStyle>
            <a:lvl1pPr>
              <a:defRPr sz="5000" b="0" i="0">
                <a:solidFill>
                  <a:schemeClr val="bg2"/>
                </a:solidFill>
                <a:latin typeface="+mj-lt"/>
                <a:ea typeface="Red Hat Display SemiBold" panose="02010303040201060303" pitchFamily="2" charset="0"/>
                <a:cs typeface="Red Hat Display SemiBold" panose="02010303040201060303" pitchFamily="2" charset="0"/>
              </a:defRPr>
            </a:lvl1pPr>
          </a:lstStyle>
          <a:p>
            <a:r>
              <a:rPr lang="en-US" dirty="0" err="1"/>
              <a:t>Section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pic>
        <p:nvPicPr>
          <p:cNvPr id="14" name="Bildobjekt 9">
            <a:extLst>
              <a:ext uri="{FF2B5EF4-FFF2-40B4-BE49-F238E27FC236}">
                <a16:creationId xmlns:a16="http://schemas.microsoft.com/office/drawing/2014/main" id="{6273BC67-C7ED-A5C8-B379-DF2336D670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63225" y="5911903"/>
            <a:ext cx="1318659" cy="27971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49A4763-2041-41FB-D450-A1CFF4E12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9573" y="842472"/>
            <a:ext cx="6045200" cy="494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5175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+ Char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98209AA-5EE8-9166-EF07-F6EDC813BAA2}"/>
              </a:ext>
            </a:extLst>
          </p:cNvPr>
          <p:cNvSpPr/>
          <p:nvPr/>
        </p:nvSpPr>
        <p:spPr>
          <a:xfrm>
            <a:off x="216131" y="252764"/>
            <a:ext cx="7108502" cy="6364167"/>
          </a:xfrm>
          <a:prstGeom prst="roundRect">
            <a:avLst>
              <a:gd name="adj" fmla="val 27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661AD9EF-4F58-2B56-9FA2-B5D79F99A2D8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613032" y="573331"/>
            <a:ext cx="6314699" cy="571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Platshållare för text 5">
            <a:extLst>
              <a:ext uri="{FF2B5EF4-FFF2-40B4-BE49-F238E27FC236}">
                <a16:creationId xmlns:a16="http://schemas.microsoft.com/office/drawing/2014/main" id="{C258767B-5B6B-55DA-EED7-BA54C79FBE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95337" y="2417379"/>
            <a:ext cx="4103687" cy="3066165"/>
          </a:xfrm>
        </p:spPr>
        <p:txBody>
          <a:bodyPr tIns="0"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Bildobjekt 14">
            <a:extLst>
              <a:ext uri="{FF2B5EF4-FFF2-40B4-BE49-F238E27FC236}">
                <a16:creationId xmlns:a16="http://schemas.microsoft.com/office/drawing/2014/main" id="{D70B1AAE-87AA-7FF9-3C12-3D66FE359E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414703" y="6093229"/>
            <a:ext cx="1355457" cy="287520"/>
          </a:xfrm>
          <a:prstGeom prst="rect">
            <a:avLst/>
          </a:prstGeom>
        </p:spPr>
      </p:pic>
      <p:sp>
        <p:nvSpPr>
          <p:cNvPr id="10" name="Platshållare för text 3">
            <a:extLst>
              <a:ext uri="{FF2B5EF4-FFF2-40B4-BE49-F238E27FC236}">
                <a16:creationId xmlns:a16="http://schemas.microsoft.com/office/drawing/2014/main" id="{0AEDC5CC-21C1-C99B-DBC3-2730DAD978E4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7794702" y="247363"/>
            <a:ext cx="3975458" cy="326216"/>
          </a:xfrm>
        </p:spPr>
        <p:txBody>
          <a:bodyPr lIns="0" tIns="0" rIns="0" bIns="0">
            <a:normAutofit/>
          </a:bodyPr>
          <a:lstStyle>
            <a:lvl1pPr marL="0" indent="0" algn="r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13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Section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sp>
        <p:nvSpPr>
          <p:cNvPr id="11" name="Rubrik 1">
            <a:extLst>
              <a:ext uri="{FF2B5EF4-FFF2-40B4-BE49-F238E27FC236}">
                <a16:creationId xmlns:a16="http://schemas.microsoft.com/office/drawing/2014/main" id="{F8123095-8FCF-C289-A80B-262157D011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4702" y="700501"/>
            <a:ext cx="4104068" cy="1477328"/>
          </a:xfrm>
        </p:spPr>
        <p:txBody>
          <a:bodyPr lIns="0" tIns="0" rIns="0" bIns="0" anchor="b">
            <a:normAutofit/>
          </a:bodyPr>
          <a:lstStyle>
            <a:lvl1pPr>
              <a:defRPr sz="3200" b="0" i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23072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content">
    <p:bg>
      <p:bgPr>
        <a:solidFill>
          <a:srgbClr val="E6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3FA09C-8B93-259D-6EE1-F424BE815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6428" y="702029"/>
            <a:ext cx="5469572" cy="959331"/>
          </a:xfrm>
        </p:spPr>
        <p:txBody>
          <a:bodyPr lIns="0" tIns="0" rIns="0" bIns="0" anchor="t"/>
          <a:lstStyle>
            <a:lvl1pPr>
              <a:defRPr sz="3200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ECA6831-E607-4F5D-5F3D-08B47224DB8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7063" y="1999622"/>
            <a:ext cx="10947903" cy="3773903"/>
          </a:xfrm>
        </p:spPr>
        <p:txBody>
          <a:bodyPr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Bildobjekt 14">
            <a:extLst>
              <a:ext uri="{FF2B5EF4-FFF2-40B4-BE49-F238E27FC236}">
                <a16:creationId xmlns:a16="http://schemas.microsoft.com/office/drawing/2014/main" id="{EE5AACCC-9196-BFCA-0CEA-EF588CE682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26427" y="6093229"/>
            <a:ext cx="1355457" cy="287520"/>
          </a:xfrm>
          <a:prstGeom prst="rect">
            <a:avLst/>
          </a:prstGeo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058B71A-F88E-3100-AF5F-44EE57AE50C6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626428" y="247363"/>
            <a:ext cx="5469572" cy="326216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13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Section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734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bg>
      <p:bgPr>
        <a:solidFill>
          <a:srgbClr val="E6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3FA09C-8B93-259D-6EE1-F424BE815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6428" y="702029"/>
            <a:ext cx="5469572" cy="959331"/>
          </a:xfrm>
        </p:spPr>
        <p:txBody>
          <a:bodyPr lIns="0" tIns="0" rIns="0" bIns="0" anchor="t"/>
          <a:lstStyle>
            <a:lvl1pPr>
              <a:defRPr sz="3200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ECA6831-E607-4F5D-5F3D-08B47224DB8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7063" y="1999622"/>
            <a:ext cx="5107815" cy="3773903"/>
          </a:xfrm>
        </p:spPr>
        <p:txBody>
          <a:bodyPr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Bildobjekt 14">
            <a:extLst>
              <a:ext uri="{FF2B5EF4-FFF2-40B4-BE49-F238E27FC236}">
                <a16:creationId xmlns:a16="http://schemas.microsoft.com/office/drawing/2014/main" id="{EE5AACCC-9196-BFCA-0CEA-EF588CE682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26427" y="6093229"/>
            <a:ext cx="1355457" cy="287520"/>
          </a:xfrm>
          <a:prstGeom prst="rect">
            <a:avLst/>
          </a:prstGeo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058B71A-F88E-3100-AF5F-44EE57AE50C6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626428" y="247363"/>
            <a:ext cx="5469572" cy="326216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13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Section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sp>
        <p:nvSpPr>
          <p:cNvPr id="5" name="Platshållare för innehåll 5">
            <a:extLst>
              <a:ext uri="{FF2B5EF4-FFF2-40B4-BE49-F238E27FC236}">
                <a16:creationId xmlns:a16="http://schemas.microsoft.com/office/drawing/2014/main" id="{ED148579-A637-8130-2F9B-A94432E10B39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096000" y="1999622"/>
            <a:ext cx="5107815" cy="3773903"/>
          </a:xfrm>
        </p:spPr>
        <p:txBody>
          <a:bodyPr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6964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3FA09C-8B93-259D-6EE1-F424BE815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6428" y="702029"/>
            <a:ext cx="5469572" cy="959331"/>
          </a:xfrm>
        </p:spPr>
        <p:txBody>
          <a:bodyPr lIns="0" tIns="0" rIns="0" bIns="0" anchor="t"/>
          <a:lstStyle>
            <a:lvl1pPr>
              <a:defRPr sz="3200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Bildobjekt 14">
            <a:extLst>
              <a:ext uri="{FF2B5EF4-FFF2-40B4-BE49-F238E27FC236}">
                <a16:creationId xmlns:a16="http://schemas.microsoft.com/office/drawing/2014/main" id="{EE5AACCC-9196-BFCA-0CEA-EF588CE682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26427" y="6093229"/>
            <a:ext cx="1355457" cy="287520"/>
          </a:xfrm>
          <a:prstGeom prst="rect">
            <a:avLst/>
          </a:prstGeo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058B71A-F88E-3100-AF5F-44EE57AE50C6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626428" y="247363"/>
            <a:ext cx="5469572" cy="326216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13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Section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945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llustration with text">
    <p:bg>
      <p:bgPr>
        <a:solidFill>
          <a:srgbClr val="E6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8E6B62-8231-7823-3328-9C9D20CC2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29292" y="410471"/>
            <a:ext cx="6856513" cy="5603327"/>
          </a:xfrm>
          <a:prstGeom prst="rect">
            <a:avLst/>
          </a:prstGeom>
        </p:spPr>
      </p:pic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6192A72-9657-AB10-1A03-FC8D36FF737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60859" y="1271847"/>
            <a:ext cx="6513541" cy="3699164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C3FA09C-8B93-259D-6EE1-F424BE815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49649" y="955964"/>
            <a:ext cx="4104068" cy="1600200"/>
          </a:xfrm>
        </p:spPr>
        <p:txBody>
          <a:bodyPr lIns="0" tIns="0" rIns="0" bIns="0" anchor="b"/>
          <a:lstStyle>
            <a:lvl1pPr>
              <a:defRPr sz="3200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EC91B88E-2FA3-A63E-223E-8C2D12D1C5A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50150" y="2785240"/>
            <a:ext cx="4103688" cy="2996219"/>
          </a:xfrm>
        </p:spPr>
        <p:txBody>
          <a:bodyPr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0FDB363D-0184-3046-F452-506BAF31836E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7794702" y="247363"/>
            <a:ext cx="3975458" cy="326216"/>
          </a:xfrm>
        </p:spPr>
        <p:txBody>
          <a:bodyPr lIns="0" tIns="0" rIns="0" bIns="0">
            <a:normAutofit/>
          </a:bodyPr>
          <a:lstStyle>
            <a:lvl1pPr marL="0" indent="0" algn="r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13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Section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pic>
        <p:nvPicPr>
          <p:cNvPr id="10" name="Bildobjekt 14">
            <a:extLst>
              <a:ext uri="{FF2B5EF4-FFF2-40B4-BE49-F238E27FC236}">
                <a16:creationId xmlns:a16="http://schemas.microsoft.com/office/drawing/2014/main" id="{11C32BF0-B062-A711-E7F6-1D8AD665B8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6427" y="6093229"/>
            <a:ext cx="1355457" cy="28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838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llustrations with text">
    <p:bg>
      <p:bgPr>
        <a:solidFill>
          <a:srgbClr val="E6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53C5179-EB93-4C8F-DFAB-8F71D3AFC8F2}"/>
              </a:ext>
            </a:extLst>
          </p:cNvPr>
          <p:cNvSpPr/>
          <p:nvPr/>
        </p:nvSpPr>
        <p:spPr>
          <a:xfrm>
            <a:off x="216130" y="241069"/>
            <a:ext cx="11762509" cy="6384175"/>
          </a:xfrm>
          <a:prstGeom prst="roundRect">
            <a:avLst>
              <a:gd name="adj" fmla="val 2599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6192A72-9657-AB10-1A03-FC8D36FF737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34741" y="2227811"/>
            <a:ext cx="2185200" cy="1384161"/>
          </a:xfrm>
          <a:blipFill dpi="0" rotWithShape="1">
            <a:blip r:embed="rId2"/>
            <a:srcRect/>
            <a:stretch>
              <a:fillRect l="1"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 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EC91B88E-2FA3-A63E-223E-8C2D12D1C5A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5242" y="4258643"/>
            <a:ext cx="2990388" cy="1408078"/>
          </a:xfrm>
        </p:spPr>
        <p:txBody>
          <a:bodyPr>
            <a:spAutoFit/>
          </a:bodyPr>
          <a:lstStyle>
            <a:lvl1pPr>
              <a:defRPr sz="1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Platshållare för text 5">
            <a:extLst>
              <a:ext uri="{FF2B5EF4-FFF2-40B4-BE49-F238E27FC236}">
                <a16:creationId xmlns:a16="http://schemas.microsoft.com/office/drawing/2014/main" id="{55118106-61AB-73B6-E62B-396672A8DF3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96623" y="4258643"/>
            <a:ext cx="2990388" cy="1408078"/>
          </a:xfrm>
        </p:spPr>
        <p:txBody>
          <a:bodyPr>
            <a:spAutoFit/>
          </a:bodyPr>
          <a:lstStyle>
            <a:lvl1pPr>
              <a:defRPr sz="1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4" name="Platshållare för text 5">
            <a:extLst>
              <a:ext uri="{FF2B5EF4-FFF2-40B4-BE49-F238E27FC236}">
                <a16:creationId xmlns:a16="http://schemas.microsoft.com/office/drawing/2014/main" id="{C912D272-8711-E7CE-465B-7507581B4E5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61099" y="4258643"/>
            <a:ext cx="2990388" cy="1408078"/>
          </a:xfrm>
        </p:spPr>
        <p:txBody>
          <a:bodyPr>
            <a:spAutoFit/>
          </a:bodyPr>
          <a:lstStyle>
            <a:lvl1pPr>
              <a:defRPr sz="1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7CD74085-78B4-8DCC-5427-50AB98FA818A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626428" y="398504"/>
            <a:ext cx="5469572" cy="326216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1300">
                <a:solidFill>
                  <a:srgbClr val="E6F1F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Section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sp>
        <p:nvSpPr>
          <p:cNvPr id="17" name="Platshållare för bild 2">
            <a:extLst>
              <a:ext uri="{FF2B5EF4-FFF2-40B4-BE49-F238E27FC236}">
                <a16:creationId xmlns:a16="http://schemas.microsoft.com/office/drawing/2014/main" id="{FE65E31A-30FF-DF9B-A0BA-E68453E65617}"/>
              </a:ext>
            </a:extLst>
          </p:cNvPr>
          <p:cNvSpPr>
            <a:spLocks noGrp="1"/>
          </p:cNvSpPr>
          <p:nvPr>
            <p:ph type="pic" idx="24" hasCustomPrompt="1"/>
          </p:nvPr>
        </p:nvSpPr>
        <p:spPr>
          <a:xfrm>
            <a:off x="4196123" y="2227811"/>
            <a:ext cx="2185200" cy="1384161"/>
          </a:xfrm>
          <a:blipFill dpi="0" rotWithShape="1">
            <a:blip r:embed="rId2"/>
            <a:srcRect/>
            <a:stretch>
              <a:fillRect l="1"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 </a:t>
            </a:r>
          </a:p>
        </p:txBody>
      </p:sp>
      <p:sp>
        <p:nvSpPr>
          <p:cNvPr id="18" name="Platshållare för bild 2">
            <a:extLst>
              <a:ext uri="{FF2B5EF4-FFF2-40B4-BE49-F238E27FC236}">
                <a16:creationId xmlns:a16="http://schemas.microsoft.com/office/drawing/2014/main" id="{132541A8-74CD-55FC-10DA-E75B12C00A6D}"/>
              </a:ext>
            </a:extLst>
          </p:cNvPr>
          <p:cNvSpPr>
            <a:spLocks noGrp="1"/>
          </p:cNvSpPr>
          <p:nvPr>
            <p:ph type="pic" idx="25" hasCustomPrompt="1"/>
          </p:nvPr>
        </p:nvSpPr>
        <p:spPr>
          <a:xfrm>
            <a:off x="7752286" y="2227811"/>
            <a:ext cx="2185200" cy="1384161"/>
          </a:xfrm>
          <a:blipFill dpi="0" rotWithShape="1">
            <a:blip r:embed="rId2"/>
            <a:srcRect/>
            <a:stretch>
              <a:fillRect l="1"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 </a:t>
            </a: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CDA46991-E68C-45AF-D134-9D365793D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428" y="909055"/>
            <a:ext cx="6967451" cy="808533"/>
          </a:xfrm>
        </p:spPr>
        <p:txBody>
          <a:bodyPr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2" name="Platshållare för text 3">
            <a:extLst>
              <a:ext uri="{FF2B5EF4-FFF2-40B4-BE49-F238E27FC236}">
                <a16:creationId xmlns:a16="http://schemas.microsoft.com/office/drawing/2014/main" id="{00368B15-C8B7-4D7A-EC2F-A740CF06EB70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626428" y="3854377"/>
            <a:ext cx="2999202" cy="326216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1600">
                <a:solidFill>
                  <a:srgbClr val="E6F1F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en-US" dirty="0"/>
          </a:p>
        </p:txBody>
      </p:sp>
      <p:sp>
        <p:nvSpPr>
          <p:cNvPr id="23" name="Platshållare för text 3">
            <a:extLst>
              <a:ext uri="{FF2B5EF4-FFF2-40B4-BE49-F238E27FC236}">
                <a16:creationId xmlns:a16="http://schemas.microsoft.com/office/drawing/2014/main" id="{297E9D5F-130B-B832-1ED5-798AACA1F8A9}"/>
              </a:ext>
            </a:extLst>
          </p:cNvPr>
          <p:cNvSpPr>
            <a:spLocks noGrp="1"/>
          </p:cNvSpPr>
          <p:nvPr>
            <p:ph type="body" sz="half" idx="27"/>
          </p:nvPr>
        </p:nvSpPr>
        <p:spPr>
          <a:xfrm>
            <a:off x="4203749" y="3854377"/>
            <a:ext cx="2999202" cy="326216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1600">
                <a:solidFill>
                  <a:srgbClr val="E6F1F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en-US" dirty="0"/>
          </a:p>
        </p:txBody>
      </p:sp>
      <p:sp>
        <p:nvSpPr>
          <p:cNvPr id="24" name="Platshållare för text 3">
            <a:extLst>
              <a:ext uri="{FF2B5EF4-FFF2-40B4-BE49-F238E27FC236}">
                <a16:creationId xmlns:a16="http://schemas.microsoft.com/office/drawing/2014/main" id="{0633797A-34FA-B0D9-EF52-C24679AE5DA6}"/>
              </a:ext>
            </a:extLst>
          </p:cNvPr>
          <p:cNvSpPr>
            <a:spLocks noGrp="1"/>
          </p:cNvSpPr>
          <p:nvPr>
            <p:ph type="body" sz="half" idx="28"/>
          </p:nvPr>
        </p:nvSpPr>
        <p:spPr>
          <a:xfrm>
            <a:off x="7760984" y="3854377"/>
            <a:ext cx="2999202" cy="326216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1600">
                <a:solidFill>
                  <a:srgbClr val="E6F1F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en-US" dirty="0"/>
          </a:p>
        </p:txBody>
      </p:sp>
      <p:pic>
        <p:nvPicPr>
          <p:cNvPr id="2" name="Bildobjekt 9">
            <a:extLst>
              <a:ext uri="{FF2B5EF4-FFF2-40B4-BE49-F238E27FC236}">
                <a16:creationId xmlns:a16="http://schemas.microsoft.com/office/drawing/2014/main" id="{07A4C878-65DD-D07B-E732-E002F71855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11720" y="5911903"/>
            <a:ext cx="1318659" cy="27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726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rgbClr val="E6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53C5179-EB93-4C8F-DFAB-8F71D3AFC8F2}"/>
              </a:ext>
            </a:extLst>
          </p:cNvPr>
          <p:cNvSpPr/>
          <p:nvPr/>
        </p:nvSpPr>
        <p:spPr>
          <a:xfrm>
            <a:off x="216130" y="241069"/>
            <a:ext cx="11762509" cy="6384175"/>
          </a:xfrm>
          <a:prstGeom prst="roundRect">
            <a:avLst>
              <a:gd name="adj" fmla="val 2599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D2650D-7715-FE9F-4882-6C880F5B2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968" y="842472"/>
            <a:ext cx="6045200" cy="4940300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06C984D-74F6-790E-A145-9EAA1DC07B2D}"/>
              </a:ext>
            </a:extLst>
          </p:cNvPr>
          <p:cNvSpPr/>
          <p:nvPr/>
        </p:nvSpPr>
        <p:spPr>
          <a:xfrm rot="21351290">
            <a:off x="5279648" y="1155469"/>
            <a:ext cx="4239491" cy="4547062"/>
          </a:xfrm>
          <a:prstGeom prst="roundRect">
            <a:avLst>
              <a:gd name="adj" fmla="val 1129"/>
            </a:avLst>
          </a:prstGeom>
          <a:solidFill>
            <a:schemeClr val="bg1"/>
          </a:solidFill>
          <a:ln>
            <a:noFill/>
          </a:ln>
          <a:effectLst>
            <a:outerShdw blurRad="447828" dist="85279" dir="278811" sx="100269" sy="100269" algn="tl" rotWithShape="0">
              <a:schemeClr val="tx1">
                <a:alpha val="11332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9A958E8-E359-0A6E-F5AF-DA7DBED7CE47}"/>
              </a:ext>
            </a:extLst>
          </p:cNvPr>
          <p:cNvSpPr/>
          <p:nvPr/>
        </p:nvSpPr>
        <p:spPr>
          <a:xfrm rot="220629">
            <a:off x="5505074" y="1287290"/>
            <a:ext cx="4239491" cy="4547062"/>
          </a:xfrm>
          <a:prstGeom prst="roundRect">
            <a:avLst>
              <a:gd name="adj" fmla="val 2172"/>
            </a:avLst>
          </a:prstGeom>
          <a:solidFill>
            <a:schemeClr val="bg1"/>
          </a:solidFill>
          <a:ln>
            <a:noFill/>
          </a:ln>
          <a:effectLst>
            <a:outerShdw blurRad="447828" dist="85279" dir="278811" sx="100269" sy="100269" algn="tl" rotWithShape="0">
              <a:schemeClr val="tx1">
                <a:alpha val="11332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506A9EA-4E3B-1713-E728-C651A1FDF730}"/>
              </a:ext>
            </a:extLst>
          </p:cNvPr>
          <p:cNvSpPr/>
          <p:nvPr/>
        </p:nvSpPr>
        <p:spPr>
          <a:xfrm>
            <a:off x="5363628" y="1147157"/>
            <a:ext cx="4239491" cy="4547062"/>
          </a:xfrm>
          <a:prstGeom prst="roundRect">
            <a:avLst>
              <a:gd name="adj" fmla="val 1888"/>
            </a:avLst>
          </a:prstGeom>
          <a:solidFill>
            <a:schemeClr val="bg1"/>
          </a:solidFill>
          <a:ln>
            <a:noFill/>
          </a:ln>
          <a:effectLst>
            <a:outerShdw blurRad="447828" dist="85279" dir="278811" sx="100269" sy="100269" algn="tl" rotWithShape="0">
              <a:schemeClr val="tx1">
                <a:alpha val="11332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7CD74085-78B4-8DCC-5427-50AB98FA818A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626428" y="398504"/>
            <a:ext cx="5469572" cy="326216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1300">
                <a:solidFill>
                  <a:srgbClr val="E6F1F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Section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CDA46991-E68C-45AF-D134-9D365793D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867" y="2317653"/>
            <a:ext cx="3405245" cy="2031325"/>
          </a:xfrm>
        </p:spPr>
        <p:txBody>
          <a:bodyPr tIns="0" rIns="0" bIns="0">
            <a:sp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2" name="Platshållare för text 3">
            <a:extLst>
              <a:ext uri="{FF2B5EF4-FFF2-40B4-BE49-F238E27FC236}">
                <a16:creationId xmlns:a16="http://schemas.microsoft.com/office/drawing/2014/main" id="{00368B15-C8B7-4D7A-EC2F-A740CF06EB70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5665860" y="2011680"/>
            <a:ext cx="3704503" cy="226462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2000" b="0" i="0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en-US" dirty="0"/>
          </a:p>
        </p:txBody>
      </p:sp>
      <p:sp>
        <p:nvSpPr>
          <p:cNvPr id="23" name="Platshållare för text 3">
            <a:extLst>
              <a:ext uri="{FF2B5EF4-FFF2-40B4-BE49-F238E27FC236}">
                <a16:creationId xmlns:a16="http://schemas.microsoft.com/office/drawing/2014/main" id="{297E9D5F-130B-B832-1ED5-798AACA1F8A9}"/>
              </a:ext>
            </a:extLst>
          </p:cNvPr>
          <p:cNvSpPr>
            <a:spLocks noGrp="1"/>
          </p:cNvSpPr>
          <p:nvPr>
            <p:ph type="body" sz="half" idx="27" hasCustomPrompt="1"/>
          </p:nvPr>
        </p:nvSpPr>
        <p:spPr>
          <a:xfrm>
            <a:off x="5665860" y="4602523"/>
            <a:ext cx="2999202" cy="259096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13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24" name="Platshållare för text 3">
            <a:extLst>
              <a:ext uri="{FF2B5EF4-FFF2-40B4-BE49-F238E27FC236}">
                <a16:creationId xmlns:a16="http://schemas.microsoft.com/office/drawing/2014/main" id="{0633797A-34FA-B0D9-EF52-C24679AE5DA6}"/>
              </a:ext>
            </a:extLst>
          </p:cNvPr>
          <p:cNvSpPr>
            <a:spLocks noGrp="1"/>
          </p:cNvSpPr>
          <p:nvPr>
            <p:ph type="body" sz="half" idx="28" hasCustomPrompt="1"/>
          </p:nvPr>
        </p:nvSpPr>
        <p:spPr>
          <a:xfrm>
            <a:off x="5665860" y="4858403"/>
            <a:ext cx="2999202" cy="259096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B0FE3B9-F10B-DABF-09B1-C539D325F2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65860" y="1552252"/>
            <a:ext cx="291956" cy="237214"/>
          </a:xfrm>
          <a:prstGeom prst="rect">
            <a:avLst/>
          </a:prstGeom>
        </p:spPr>
      </p:pic>
      <p:pic>
        <p:nvPicPr>
          <p:cNvPr id="3" name="Bildobjekt 9">
            <a:extLst>
              <a:ext uri="{FF2B5EF4-FFF2-40B4-BE49-F238E27FC236}">
                <a16:creationId xmlns:a16="http://schemas.microsoft.com/office/drawing/2014/main" id="{0866B85D-2903-EB1E-5733-28F1AC39AA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11720" y="5911903"/>
            <a:ext cx="1318659" cy="27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5529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image with headline">
    <p:bg>
      <p:bgPr>
        <a:solidFill>
          <a:srgbClr val="E6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7">
            <a:extLst>
              <a:ext uri="{FF2B5EF4-FFF2-40B4-BE49-F238E27FC236}">
                <a16:creationId xmlns:a16="http://schemas.microsoft.com/office/drawing/2014/main" id="{686697DB-F97A-2E03-43DE-FDAE032C9DE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13361" y="241068"/>
            <a:ext cx="11762510" cy="6384175"/>
          </a:xfrm>
          <a:prstGeom prst="roundRect">
            <a:avLst>
              <a:gd name="adj" fmla="val 2474"/>
            </a:avLst>
          </a:prstGeom>
          <a:blipFill dpi="0" rotWithShape="1">
            <a:blip r:embed="rId2"/>
            <a:srcRect/>
            <a:stretch>
              <a:fillRect l="-1000" t="-20000" r="-1000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C3FA09C-8B93-259D-6EE1-F424BE815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0592" y="3868615"/>
            <a:ext cx="11762510" cy="2748316"/>
          </a:xfrm>
          <a:prstGeom prst="roundRect">
            <a:avLst>
              <a:gd name="adj" fmla="val 4602"/>
            </a:avLst>
          </a:prstGeom>
          <a:gradFill>
            <a:gsLst>
              <a:gs pos="0">
                <a:schemeClr val="accent1">
                  <a:lumMod val="99928"/>
                  <a:alpha val="0"/>
                </a:schemeClr>
              </a:gs>
              <a:gs pos="100000">
                <a:schemeClr val="accent1">
                  <a:alpha val="70164"/>
                </a:schemeClr>
              </a:gs>
            </a:gsLst>
            <a:lin ang="5400000" scaled="1"/>
          </a:gradFill>
        </p:spPr>
        <p:txBody>
          <a:bodyPr lIns="540000" bIns="396000" anchor="b"/>
          <a:lstStyle>
            <a:lvl1pPr>
              <a:defRPr sz="3200"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Bildobjekt 9">
            <a:extLst>
              <a:ext uri="{FF2B5EF4-FFF2-40B4-BE49-F238E27FC236}">
                <a16:creationId xmlns:a16="http://schemas.microsoft.com/office/drawing/2014/main" id="{B1BF7B65-F75C-2339-B758-4DFBC00B18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11720" y="5911903"/>
            <a:ext cx="1318659" cy="27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4396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bg>
      <p:bgPr>
        <a:solidFill>
          <a:srgbClr val="E6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65B6AFF-2455-8CCB-C82A-AF7BA3F52070}"/>
              </a:ext>
            </a:extLst>
          </p:cNvPr>
          <p:cNvSpPr/>
          <p:nvPr/>
        </p:nvSpPr>
        <p:spPr>
          <a:xfrm>
            <a:off x="216130" y="241069"/>
            <a:ext cx="11762509" cy="6384175"/>
          </a:xfrm>
          <a:prstGeom prst="roundRect">
            <a:avLst>
              <a:gd name="adj" fmla="val 2599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A591554-6046-6FDA-1999-2B311F1167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41564" y="2725535"/>
            <a:ext cx="4642866" cy="140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942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4508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B426B495-1AB6-ABDA-8E58-E7E4F08BF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4EF88E6-C667-5EC7-0D05-B8C5487EBA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36E7A15-F6CE-ED38-022B-7C1557C061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0C05C969-9DD2-BA41-8748-4910638E967F}" type="datetimeFigureOut">
              <a:rPr lang="en-US" smtClean="0"/>
              <a:pPr/>
              <a:t>10/15/2026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3388B0F-5687-D8DB-9A32-6B08750EFD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FF5187D-26C1-98BF-9B46-5BC9999E42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78F6596-91A4-154C-BB83-C35C89A548C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126CB8-58C8-C12F-E8CC-27C2FC0E4F24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/>
          <a:stretch/>
        </p:blipFill>
        <p:spPr>
          <a:xfrm>
            <a:off x="-473717" y="0"/>
            <a:ext cx="473717" cy="41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68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0" r:id="rId2"/>
    <p:sldLayoutId id="2147483681" r:id="rId3"/>
    <p:sldLayoutId id="2147483678" r:id="rId4"/>
    <p:sldLayoutId id="2147483694" r:id="rId5"/>
    <p:sldLayoutId id="2147483693" r:id="rId6"/>
    <p:sldLayoutId id="2147483649" r:id="rId7"/>
    <p:sldLayoutId id="2147483687" r:id="rId8"/>
    <p:sldLayoutId id="2147483688" r:id="rId9"/>
    <p:sldLayoutId id="2147483699" r:id="rId10"/>
    <p:sldLayoutId id="2147483698" r:id="rId11"/>
    <p:sldLayoutId id="2147483679" r:id="rId12"/>
    <p:sldLayoutId id="2147483695" r:id="rId13"/>
    <p:sldLayoutId id="2147483696" r:id="rId14"/>
    <p:sldLayoutId id="2147483690" r:id="rId15"/>
    <p:sldLayoutId id="2147483697" r:id="rId16"/>
    <p:sldLayoutId id="2147483655" r:id="rId17"/>
  </p:sldLayoutIdLst>
  <p:txStyles>
    <p:titleStyle>
      <a:lvl1pPr marL="0" algn="l" defTabSz="914400" rtl="0" eaLnBrk="1" latinLnBrk="0" hangingPunct="1">
        <a:lnSpc>
          <a:spcPct val="100000"/>
        </a:lnSpc>
        <a:spcBef>
          <a:spcPts val="0"/>
        </a:spcBef>
        <a:buNone/>
        <a:defRPr sz="3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Clr>
          <a:schemeClr val="accent2"/>
        </a:buClr>
        <a:buFontTx/>
        <a:buBlip>
          <a:blip r:embed="rId20"/>
        </a:buBlip>
        <a:defRPr sz="1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2ECED48-7396-BECC-087A-08B11F09D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1C7E407-8494-B33F-F3D8-28CC3CF01F8A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46EF76-1FF5-AE1B-08D4-B91A6BE0AD00}"/>
              </a:ext>
            </a:extLst>
          </p:cNvPr>
          <p:cNvSpPr txBox="1"/>
          <p:nvPr/>
        </p:nvSpPr>
        <p:spPr>
          <a:xfrm>
            <a:off x="1016000" y="2032000"/>
            <a:ext cx="10160000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2800" b="1" kern="0" dirty="0">
                <a:solidFill>
                  <a:srgbClr val="07272E"/>
                </a:solidFill>
                <a:latin typeface="Arial" panose="020B0604020202020204" pitchFamily="34" charset="0"/>
              </a:rPr>
              <a:t>Automate Excel updates with VBA</a:t>
            </a:r>
            <a:endParaRPr lang="nb-NO" sz="2800" b="1" kern="0" dirty="0">
              <a:solidFill>
                <a:srgbClr val="07272E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4A2F16-36D9-998C-9DDB-554BD3F908CA}"/>
              </a:ext>
            </a:extLst>
          </p:cNvPr>
          <p:cNvSpPr txBox="1"/>
          <p:nvPr/>
        </p:nvSpPr>
        <p:spPr>
          <a:xfrm>
            <a:off x="1041400" y="3429000"/>
            <a:ext cx="9652000" cy="140038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1700" kern="0" dirty="0">
                <a:solidFill>
                  <a:srgbClr val="027371"/>
                </a:solidFill>
                <a:latin typeface="Arial" panose="020B0604020202020204" pitchFamily="34" charset="0"/>
              </a:rPr>
              <a:t>Use VBA automation to update Grunt charts and tables from Excel macros with </a:t>
            </a:r>
            <a:r>
              <a:rPr lang="en-GB" sz="1700" kern="0" dirty="0" err="1">
                <a:solidFill>
                  <a:srgbClr val="027371"/>
                </a:solidFill>
                <a:latin typeface="Arial" panose="020B0604020202020204" pitchFamily="34" charset="0"/>
              </a:rPr>
              <a:t>UpdateExcelRange</a:t>
            </a:r>
            <a:r>
              <a:rPr lang="en-GB" sz="1700" kern="0" dirty="0">
                <a:solidFill>
                  <a:srgbClr val="027371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en-GB" sz="1700" kern="0" dirty="0">
                <a:solidFill>
                  <a:srgbClr val="027371"/>
                </a:solidFill>
                <a:latin typeface="Arial" panose="020B0604020202020204" pitchFamily="34" charset="0"/>
              </a:rPr>
              <a:t>Ideal for recurring presentations that keep the same design but use new data each reporting period.</a:t>
            </a:r>
          </a:p>
          <a:p>
            <a:r>
              <a:rPr lang="en-GB" sz="1700" kern="0" dirty="0">
                <a:solidFill>
                  <a:srgbClr val="027371"/>
                </a:solidFill>
                <a:latin typeface="Arial" panose="020B0604020202020204" pitchFamily="34" charset="0"/>
              </a:rPr>
              <a:t>Examples: monthly financial reports, management dashboards, and customer presentations.</a:t>
            </a:r>
            <a:endParaRPr lang="nb-NO" sz="1700" kern="0" dirty="0">
              <a:solidFill>
                <a:srgbClr val="02737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968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1DE9C63-2825-EE19-D123-DAA037B357A2}"/>
              </a:ext>
            </a:extLst>
          </p:cNvPr>
          <p:cNvSpPr txBox="1"/>
          <p:nvPr/>
        </p:nvSpPr>
        <p:spPr>
          <a:xfrm>
            <a:off x="626428" y="702029"/>
            <a:ext cx="5469572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2400" b="1" kern="0">
                <a:solidFill>
                  <a:srgbClr val="07272E"/>
                </a:solidFill>
                <a:latin typeface="Arial" panose="020B0604020202020204" pitchFamily="34" charset="0"/>
              </a:rPr>
              <a:t>VBA automation for recurring reports</a:t>
            </a:r>
            <a:endParaRPr lang="nb-NO" sz="2400" b="1" kern="0">
              <a:solidFill>
                <a:srgbClr val="07272E"/>
              </a:solidFill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3111B0-5245-1F8F-46B6-020726F540B6}"/>
              </a:ext>
            </a:extLst>
          </p:cNvPr>
          <p:cNvSpPr txBox="1"/>
          <p:nvPr/>
        </p:nvSpPr>
        <p:spPr>
          <a:xfrm>
            <a:off x="626428" y="247363"/>
            <a:ext cx="5469572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1200" kern="0">
                <a:solidFill>
                  <a:srgbClr val="027371"/>
                </a:solidFill>
                <a:latin typeface="Arial" panose="020B0604020202020204" pitchFamily="34" charset="0"/>
              </a:rPr>
              <a:t>Same design, new data each period • charts and tables stay formatted</a:t>
            </a:r>
            <a:endParaRPr lang="nb-NO" sz="1200" kern="0">
              <a:solidFill>
                <a:srgbClr val="027371"/>
              </a:solidFill>
              <a:latin typeface="Arial" panose="020B0604020202020204" pitchFamily="34" charset="0"/>
            </a:endParaRPr>
          </a:p>
        </p:txBody>
      </p:sp>
      <p:sp>
        <p:nvSpPr>
          <p:cNvPr id="8" name="Monthly performance">
            <a:extLst>
              <a:ext uri="{FF2B5EF4-FFF2-40B4-BE49-F238E27FC236}">
                <a16:creationId xmlns:a16="http://schemas.microsoft.com/office/drawing/2014/main" id="{2C9224A7-C8D3-91D5-63C8-D88EE5C0240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27063" y="1999622"/>
            <a:ext cx="5108050" cy="3773903"/>
          </a:xfrm>
          <a:prstGeom prst="rect">
            <a:avLst/>
          </a:pr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>
            <a:reflection stA="0" endPos="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Automation comparison">
            <a:extLst>
              <a:ext uri="{FF2B5EF4-FFF2-40B4-BE49-F238E27FC236}">
                <a16:creationId xmlns:a16="http://schemas.microsoft.com/office/drawing/2014/main" id="{A3F64C32-98F7-8684-6EE6-46F12099D57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096000" y="1999622"/>
            <a:ext cx="5107815" cy="3773903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>
            <a:reflection stA="0" endPos="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2159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99A2B3-6027-D3CD-5477-912EC2452ED3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0B28C5-6204-D94E-1208-4E3BF3E056DE}"/>
              </a:ext>
            </a:extLst>
          </p:cNvPr>
          <p:cNvSpPr txBox="1"/>
          <p:nvPr/>
        </p:nvSpPr>
        <p:spPr>
          <a:xfrm>
            <a:off x="626428" y="702029"/>
            <a:ext cx="5469572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2400" b="1" kern="0">
                <a:solidFill>
                  <a:srgbClr val="07272E"/>
                </a:solidFill>
                <a:latin typeface="Arial" panose="020B0604020202020204" pitchFamily="34" charset="0"/>
              </a:rPr>
              <a:t>UpdateExcelRange: refresh named Grunt objects</a:t>
            </a:r>
            <a:endParaRPr lang="nb-NO" sz="2400" b="1" kern="0">
              <a:solidFill>
                <a:srgbClr val="07272E"/>
              </a:solidFill>
              <a:latin typeface="Arial" panose="020B0604020202020204" pitchFamily="34" charset="0"/>
            </a:endParaRPr>
          </a:p>
        </p:txBody>
      </p:sp>
      <p:sp>
        <p:nvSpPr>
          <p:cNvPr id="6" name="VBA workflows">
            <a:extLst>
              <a:ext uri="{FF2B5EF4-FFF2-40B4-BE49-F238E27FC236}">
                <a16:creationId xmlns:a16="http://schemas.microsoft.com/office/drawing/2014/main" id="{124693B6-1666-C993-E26D-24E9959D9E4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27063" y="1999622"/>
            <a:ext cx="10947903" cy="3773903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>
            <a:reflection stA="0" endPos="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65251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RUNT-HP-V8S3VL" val="DgAAAA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RUNT-PAGE" val="ca3567e1-6313-4ed9-bad5-3ad69aee500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RUNT-PAGEOBJECT" val="659c73e4-df29-49f9-b704-0007373a7fa2"/>
  <p:tag name="GRUNT-X-SHAPEBOUNDS" val="ASIBBAAAAEABsEhAAAAA4GquY0AAAACgViN5QAAAAACGknJAAA=="/>
  <p:tag name="GRUNT-X-RESOURCES" val="AQIFBK8BBAQBAQkDDjpBbHR1YS5PYWsuQ29yZS5UaGVtaW5nLkdyYWRpZW50Q29sb3JTY2hlbWUsIEFsdHVhLk9hay5Db3JlCQMQDARDb29sHAQUAgUQJAIFFBAQvDScu72IlkKqS/51ax9jGhQGAQQYHCAkGA4CAAAA/wsAAAAAAAAAABwOAn4jGv8LAAAAAAAA0D8gDgLVs0L/C5qZmZmZmeE/JA4CyO3c/wsAAAAAAADwPw=="/>
  <p:tag name="GRUNT-VERSION" val="20.26.3.0"/>
  <p:tag name="GRUNT-X-PAGEOBJECT" val="AQUCoi8KOEFsdHVhLk9hay5Db3JlLkRvY3VtZW50TW9kZWwuQ2hhcnRPYmplY3QsIEFsdHVhLk9hay5Db3JlBQI/BBIEEORznGUp3/lJtwQABzc6f6IMEgQQv+fmg+G8n0uwVThrORFnfhUNBCUUNRg9HFUgbSR1AHkAgAEBjQEoElBBbHR1YS5PYWsuQ29yZS5Eb2N1bWVudE1vZGVsLlRlbXBsYXRpbmcuQ3VzdG9tUG9zaXRpb25EZWZpbml0aW9uLCBBbHR1YS5PYWsuQ29yZQ0EJAQiAQQAAABAAbBIQAAAAOBqrmNAAAAA4AojeUAAAAAAhpJyQBQTFSwdMDU0OABFOQ9VQGQCBURtSBgEBAIFTBwCBVAgEgVUDAVuYi1OTxVYHAVuYi1OTyQCBVwoBgVgDWQRASwWBBIEEAAAAAAAAAAAAAAAAAAAAAAIATAWBBIEEAAAAAAAAAAAAAAAAAAAAAAIATQAPjdBbHR1YS5PYWsuQ29yZS5DaGFydC5MaW5lUGxvdERlZmluaXRpb24sIEFsdHVhLk9hay5Db3JlOQ9PAAAIBCVoPBIEEMdcdVLGoQFAkeI1qcpRkjlEAgVsVXBZAXMAAAAAAADwP3wCBXSFAXkfkQEAnQGAAaUBhQEiqQEAtQGMAbkBAMQBAwWQAUAKDQAVlAEcAwWYAUQGAQKcAaABSAMFpAFMAgEAUABUCgQBLAwBIBQCa3JYCQQFbmItTk8IAVwDhJ8JYAcIARABHagBZAMFrAFoDQAACAEUAwWwARwAJQBsAgEAcCYEIgEEAAAAAAAAEEAAAAAAAAAQQAAAAAAAABBAAAAAAAAAEEAIBHQEAQG0AX5FQWx0dWEuT2FrLkNvcmUuUGxvdHRpbmcuQXV0b21hdGljQ2F0ZWdvcnlBeGlzU2V0dGluZ3MsIEFsdHVhLk9hay5Db3JleR8XAQENuAEQABkBMAA9vAFFwAFIAVAAXQCAAQYFxQEyCAGKAUFBbHR1YS5PYWsuQ29yZS5UaGVtaW5nLkdyYWRpZW50Q29sb3JTY2hlbWVQb2ludGVyLCBBbHR1YS5PYWsuQ29yZYUBIgcEBRQDBcwBjAFONdABPdQBRdgBVdwBXeABdeQBjQHoAZ0B7AGlAfABrQH0Ac0B+AHVAfwB3QGAAuUBhALtAYgC9QGMAv0BkAKFApQCjQKYApUCnAKdAqACkAECAQCUAQCYAQ4BBqQCqAKsArACtAK4ApwBSQQSBBAbIMOqhy9nUJn68LqmU/fGDBIEEHNXJHJ+eaZDjw3jLz5NrrsVvAIcEgQQAgAAAAAAAAAAAAAAAQAAASQBAS3AAjXFAlKgAUkEEgQQ5Yp0OIvKgVeGxGbqP1jFnQwSBBBzVyRyfnmmQ48N4y8+Ta67FcwCHBIEEAIAAAAAAAAAAAAAAAIAAAIkAQEt0AI1xQJSpAECQECoARQEAAMF1AIAAwXUAgAAAAAAAAAAAKwBALABAgEAtAFFAQEYAyXYAikBMQFAAEgCVdwCXeACZBIEEHNXJHJ+eaZDjw3jLz5Nrrtt5AJ16AKNAewCkQEAnQHwAqUB9AK1AfgCuAEBuAECAQC8AQYF/QJgCATAAQYFhQNgCATKATdBbHR1YS5PYWsuQ29yZS5UaGVtaW5nLlBhZ2VDb2xvclBvaW50ZXIsIEFsdHVhLk9hay5Db3JlxQEyBAAECADMARC8NJy7vYiWQqpL/nVrH2Ma0AEFBAMFiAPUAQUEAwWMA9gBBQQDBZAD3AEFBAMFlAPgAQUEAwWIA+QBBQQDBYgD6AEFBAMFmAPsAQUEAwWcA/ABBQQDBaAD9AEFBAMFpAP4AQUEAwWoA/wBBQQDBawDgAIFBAMFsAOEAgUEAwW0A4gCBQQDBbgDjAIFBAMFvAOQAgUEAwXAA5QCBQQDBcQDmAIFBAMFyAOcAgUEAwXMA6ACBQQDBdADpAIqBBIEEOJG4xIQ9+dVuCOKUoVEiF4MEgQQAQAAAAAAAAAAAAAAAQAAARwAqAIqBBIEEJ3auTy8Rj9bkVsq4zJMYyEMEgQQAQAAAAAAAAAAAAAAAgAAAhwArAIqBBIEENO+anqGemFVi3VcLLvVh+cMEgQQAQAAAAAAAAAAAAAAAwAAAxwAsAIqBBIEEGtVIOo98MpWj0MOj3t++TUMEgQQAQAAAAAAAAAAAAAABAAABBwAtAIqBBIEEHNGu3N0Aw1bj/hzPBi7qpwMEgQQAQAAAAAAAAAAAAAABQAABRwAuAIqBBIEEFtBBl3tmntTqyQ2hXXes9cMEgQQAQAAAAAAAAAAAAAABgAABhwAvAIFBdQDCAHAAgQFAAgBygI+QWx0dWEuT2FrLkNvcmUuQ2hhcnQuRGVmYXVsdFBsb3RTZXJpZXNTZXR0aW5ncywgQWx0dWEuT2FrLkNvcmXFAlIAzAIFBdgDCAHQAgQFAAgB1AICAQDYAgsDAAAAAAAAAAAIAdwCCwMAAAAAAAAAAAgB4AILAwAAAAAAAAAACAHkAhgF3AMN4AMV5AMd6AMl7AMt8AM19AM9+APoAhAN/AMVgQRgGwAAAAAAAPA/7AILAwAAAAAAAAAACATwAgYFhQRgCAT0AgYFhQRgCAT4AgUEAwWIBIIDM0FsdHVhLk9hay5Db3JlLlRoZW1pbmcuQ29sb3JQb2ludGVyLCBBbHR1YS5PYWsuQ29yZf0CYFBQUP+FA2BQUFD/iAMCAQCMAxIBCIwEkASUBJgEnASgBKQEqASQAwYBAqwEsASUAwIBAJgDAgEAnAMCAQCgAxABB7QEuAS8BMAExATIBMwEpAMKAQTQBNQE2ATcBKgDDAEF4ATkBOgE7ATwBKwDEAEH9AT4BPwEgAWEBYgFjAWwAwIBALQDBAEBkAW4AwoBBJQFmAWcBaAFvAMCAQDAAwIBAMQDAgEAyAMCAQDMAwIBANADAgEA1AMFBAMFpAXYAwUEAwWoBdwDBwQDBAEACATgAwUEAS4IBOQDBAABCAToAwQAAAgE7AMEBAAIBPADBAQACAT0AwQAAAgE+AMEAAAIBPwDBQQDBawFgQRgPj7l/4UEYFBQUP+IBAIBAIwEDgWxBa0BCwAAAAAAAOA/kAQOBbkFrwELAAAAAAAA4D+UBA4FwQWxAQsAAAAAAADgP5gEDgXJBbMBCwAAAAAAAPg/nAQOBdEFtQELAAAAAAAA4D+gBA4F2QW3AQsAAAAAAADgP6QEDgXhBbkBCwAAAAAAAOg/qAQOBekFuwELAAAAAAAA6D+sBAgF8QWxAQ30BbAECAX5BbUBDfwFtAQKBYEGwQENiQbDAbgECQWRBrcBDZUGMrwECQWZBq0BDZ0GMsAECQWhBq8BDaUGMsQECQWpBssBDbEGYMgECQW1Bs4BDb0GMswECQXBBs4BDcUGYNAECgXJBs4BDc0G1AHUBAoF1QbOAQ3ZBtQB2AQKBd0G2AEN5QbaAdwECgXtBtgBDfEG3QHgBAcF+QbfAQkB5AQHBYEH4QEJAegEBwWJB+MBCQHsBAcF3QbYAQkB8AQHBZEH2AEJAfQECgWVB+YBDZ0H6AH4BAoFpQfqAQ2tB+wB/AQKBbUH2AENuQfvAYAFCgXBB98BDcUH8gGEBQoFzQfhAQ3FB/IBiAUKBdEH4wEN1Qf2AYwFCgWRB9gBDd0H+AGQBQoF5Qf6AQ3tB/wBlAUKBfUH3wEN+Qf/AZgFCgWBCOoBDYUI/wGcBQoFiQjhAQ2NCP8BoAUKBZEI5gENlQj/AaQFBgEBmQiHAqgFBgEBoQiHAqwFBAECAQS2BVNBbHR1YS5PYWsuQ29yZS5Nb2RpZmljYXRpb24uU3R5bGluZy5DYXRlZ29yeUF4aXNDdXN0b21pemF0aW9uVGFyZ2V0LCBBbHR1YS5PYWsuQ29yZbEFrQEAvgVQQWx0dWEuT2FrLkNvcmUuTW9kaWZpY2F0aW9uLlN0eWxpbmcuT3JpZ29MaW5lQ3VzdG9taXphdGlvblRhcmdldCwgQWx0dWEuT2FrLkNvcmW5Ba8BAMYFXUFsdHVhLk9hay5Db3JlLk1vZGlmaWNhdGlvbi5TdHlsaW5nLkFsbENvbm5lY3RvcnNBdXhpbGlhcnlDdXN0b21pemF0aW9uVGFyZ2V0LCBBbHR1YS5PYWsuQ29yZcEFsQEAzgVZQWx0dWEuT2FrLkNvcmUuTW9kaWZpY2F0aW9uLlN0eWxpbmcuU2VyaWVzV2l0aFBsb3RLaW5kQ3VzdG9taXphdGlvblRhcmdldCwgQWx0dWEuT2FrLkNvcmXJBbMBAwWkCNYFYUFsdHVhLk9hay5Db3JlLk1vZGlmaWNhdGlvbi5TdHlsaW5nLlRhcmdldHMuV2F0ZXJmYWxsQ29ubmVjdG9yQ3VzdG9taXphdGlvblRhcmdldCwgQWx0dWEuT2FrLkNvcmXRBbUBAN4FU0FsdHVhLk9hay5Db3JlLk1vZGlmaWNhdGlvbi5TdHlsaW5nLkFsbFZhbHVlQXhpc0N1c3RvbWl6YXRpb25UYXJnZXQsIEFsdHVhLk9hay5Db3Jl2QW3AQDmBVtBbHR1YS5PYWsuQ29yZS5Nb2RpZmljYXRpb24uU3R5bGluZy5HcmlkbGluZUZvckRpcmVjdGlvbkN1c3RvbWl6YXRpb25UYXJnZXQsIEFsdHVhLk9hay5Db3Jl4QW5AQIBAe4FWUFsdHVhLk9hay5Db3JlLk1vZGlmaWNhdGlvbi5TdHlsaW5nLlZhbHVlQXhpc0dyaWRsaW5lc0N1c3RvbWl6YXRpb25UYXJnZXQsIEFsdHVhLk9hay5Db3Jl6QW7AQDxBbEBAPQFBQwDBagI+QW1AQD8BQUMAwWsCIYGVkFsdHVhLk9hay5Db3JlLk1vZGlmaWNhdGlvbi5TdHlsaW5nLkFsbFNlcmllc01hcmtlckN1c3RvbWl6YXRpb25UYXJnZXQsIEFsdHVhLk9hay5Db3JlgQbBAQCOBjpBbHR1YS5PYWsuQ29yZS5UaGVtaW5nLkJpbmRpbmdDb2xvclBvaW50ZXIsIEFsdHVhLk9hay5Db3JliQbDAQUFsQiNApEGtwEAlQYyBAAACACZBq0BAJ0GMgQAAAgAoQavAQClBjIEAAAIAK4GU0FsdHVhLk9hay5Db3JlLk1vZGlmaWNhdGlvbi5TdHlsaW5nLkFsbEdyaWRsaW5lc0N1c3RvbWl6YXRpb25UYXJnZXQsIEFsdHVhLk9hay5Db3JlqQbLAQCxBmCAgID/ugZnQWx0dWEuT2FrLkNvcmUuTW9kaWZpY2F0aW9uLlN0eWxpbmcuVGFyZ2V0cy5BbGxBdXhpbGlhcnlTaGFwZXNPZlR5cGVDdXN0b21pemF0aW9uVGFyZ2V0LCBBbHR1YS5PYWsuQ29yZbUGzgECAAO9BjIEAAQIAMEGzgECAAHFBmD///8AyQbOAQIAAdIGVkFsdHVhLk9hay5Db3JlLlN5bnRheFN0cnVjdHVyZS5SZWN0YW5nbGVBdXhpbGlhcnlTaGFwZUxhYmVsQ2FsY3VsYXRpb24sIEFsdHVhLk9hay5Db3JlzQbUAQDVBs4BAgAD2QbUAQDiBlhBbHR1YS5PYWsuQ29yZS5Nb2RpZmljYXRpb24uU3R5bGluZy5TZXJpZXNMYWJlbE9mVHlwZUN1c3RvbWl6YXRpb25UYXJnZXQsIEFsdHVhLk9hay5Db3Jl3QbYAQIAAOoGSkFsdHVhLk9hay5Db3JlLlN5bnRheFN0cnVjdHVyZS5BY3R1YWxWYWx1ZUxhYmVsQ2FsY3VsYXRpb24sIEFsdHVhLk9hay5Db3Jl5QbaAQDtBtgBAgAC9gZJQWx0dWEuT2FrLkNvcmUuU3ludGF4U3RydWN0dXJlLlNlcmllc05hbWVMYWJlbENhbGN1bGF0aW9uLCBBbHR1YS5PYWsuQ29yZfEG3QEA/gZYQWx0dWEuT2FrLkNvcmUuTW9kaWZpY2F0aW9uLlN0eWxpbmcuQWxsVmFsdWVBeGlzTGFiZWxDdXN0b21pemF0aW9uVGFyZ2V0LCBBbHR1YS5PYWsuQ29yZfkG3wEAhgdXQWx0dWEuT2FrLkNvcmUuTW9kaWZpY2F0aW9uLlN0eWxpbmcuQWxsQ2F0ZWdvcnlMYWJlbEN1c3RvbWl6YXRpb25UYXJnZXQsIEFsdHVhLk9hay5Db3JlgQfhAQCOB1hBbHR1YS5PYWsuQ29yZS5Nb2RpZmljYXRpb24uU3R5bGluZy5BbGxBdXhpbGlhcnlMYWJlbEN1c3RvbWl6YXRpb25UYXJnZXQsIEFsdHVhLk9hay5Db3JliQfjAQCRB9gBAgACmgdYQWx0dWEuT2FrLkNvcmUuTW9kaWZpY2F0aW9uLlN0eWxpbmcuQ2F0ZWdvcnlBeGlzVGl0bGVDdXN0b21pemF0aW9uVGFyZ2V0LCBBbHR1YS5PYWsuQ29yZZUH5gEAogdGQWx0dWEuT2FrLkNvcmUuUGxvdHRpbmcuQXhpc1RpdGxlTGFiZWxQbGFjZW1lbnRPdXRzaWRlLCBBbHR1YS5PYWsuQ29yZZ0H6AECAAGqB11BbHR1YS5PYWsuQ29yZS5Nb2RpZmljYXRpb24uU3R5bGluZy5BbGxWYWx1ZUF4aXNUaXRsZUxhYmVsQ3VzdG9taXphdGlvblRhcmdldCwgQWx0dWEuT2FrLkNvcmWlB+oBALIHQkFsdHVhLk9hay5Db3JlLlBsb3R0aW5nLkF4aXNUaXRsZUxhYmVsUGxhY2VtZW50RmFyLCBBbHR1YS5PYWsuQ29yZa0H7AECAAC1B9gBAgAAvgdAQWx0dWEuT2FrLkNvcmUuUGxvdHRpbmcuTGFiZWxQbGFjZW1lbnRQb2ludE91dGVyLCBBbHR1YS5PYWsuQ29yZbkH7wEAwQffAQDKB0FBbHR1YS5PYWsuQ29yZS5QbG90dGluZy5BeGlzTGFiZWxQbGFjZW1lbnRPdXRzaWRlLCBBbHR1YS5PYWsuQ29yZcUH8gECAQDNB+EBANEH4wEA2gdGQWx0dWEuT2FrLkNvcmUuUGxvdHRpbmcuQXV4aWxpYXJ5TGFiZWxQbGFjZW1lbnREZWZhdWx0LCBBbHR1YS5PYWsuQ29yZdUH9gEA4gdDQWx0dWEuT2FrLkNvcmUuUGxvdHRpbmcuTGFiZWxQbGFjZW1lbnRTZXJpZXNPdXRzaWRlLCBBbHR1YS5PYWsuQ29yZd0H+AECAAHqB1BBbHR1YS5PYWsuQ29yZS5Nb2RpZmljYXRpb24uU3R5bGluZy5BbGxMYWJlbHNDdXN0b21pemF0aW9uVGFyZ2V0LCBBbHR1YS5PYWsuQ29yZeUH+gEA8gdCQWx0dWEuT2FrLkNvcmUuU3ludGF4U3RydWN0dXJlLkFjdHVhbEZvbnRTaXplVmFsdWUsIEFsdHVhLk9hay5Db3Jl7Qf8AQkDAAAAAAAAIkD1B98BAP4HQ0FsdHVhLk9hay5Db3JlLlN5bnRheFN0cnVjdHVyZS5BY3R1YWxGb250Q29sb3JWYWx1ZSwgQWx0dWEuT2FrLkNvcmX5B/8BBAW5CDKBCOoBAIUI/wEEBb0IMokI4QEAjQj/AQQFwQgykQjmAQCVCP8BBAXFCDKeCC9BbHR1YS5EYXRhLkluZnJhc3RydWN0dXJlLlBhcmFncmFwaCwgQWx0dWEuRGF0YZkIhwIFDAMFyAihCIcCBQwDBcwIpAgBBagICgECAACAQAAAQECsCAoBAgAAgEAAAEBAtghIQWx0dWEuT2FrLkNvcmUuU3ludGF4U3RydWN0dXJlLlBsb3RTZXJpZXNCaW5kaW5nU3RyYXRlZ3ksIEFsdHVhLk9hay5Db3JlsQiNAgC5CDIEAAAIAL0IMgQAAAgAwQgyBAAACADFCDIEAAAIAMgIBgEB0QiVAswIBgEB2QiVAtYILUFsdHVhLkRhdGEuSW5mcmFzdHJ1Y3R1cmUuVGV4dFJ1biwgQWx0dWEuRGF0YdEIlQIMBAdSZXZlbnVlDdwI2QiVAgsEBk9yZGVycw3cCNwIEgQAHAAkACwANAA8AEwAVABdAA=="/>
  <p:tag name="GRUNT-X-DATASERVICE" val="AQUCxg0KNEFsdHVhLkRhdGEuRGF0YVNlcnZpY2VzLkV4Y2VsRGF0YVNlcnZpY2UsIEFsdHVhLkRhdGEFAhwEEgQQv+fmg+G8n0uwVThrORFnfhUMHREFLRkHDAYFIA0kFSgWPUFsdHVhLkRhdGEuUHJpbWl0aXZlcy5FeGNlbC5FeGNlbEltcG9ydERlZmluaXRpb24sIEFsdHVhLkRhdGERBQ4FLQwIABQCBTQdOCU9EB5BQWx0dWEuRGF0YS5EYXRhU2VydmljZXMuRW1iZWRkZWREYXRhU2VydmljZUVkaXRvckRhdGEsIEFsdHVhLkRhdGEZBwQFRA1EIAQFSA0oJAYIARABHUwoAgVQMjRBbHR1YS5EYXRhLlByaW1pdGl2ZXMuRXhjZWwuRXhjZWxBZGRyZXNzLCBBbHR1YS5EYXRhLQwFFVQdWRc0AgEAOAwBARAAGAAhACgCMQBCQEFsdHVhLkRhdGEuRXhjZWwuUmVhZGluZy5EZWZhdWx0RXhjZWxSZWFkaW5nU3RyYXRlZ3ksIEFsdHVhLkRhdGE9EABEAEgLCwAAAAAAAAAAFWBMEgQAAgVkAAIFZAAAAAAAAAAAAFAAVAUJARVpG143QWx0dWEuRGF0YS5SZWFkZXJzLkV4Y2VsLlNwZWNpZmljRXhjZWxSYW5nZSwgQWx0dWEuRGF0YVkXEgVwDA5Nb250aGx5IHRyZW5kc2DJAQQHAgV0AwIFeAkAAQADB1JldmVudWUBAQMGT3JkZXJzAQIDA0phbgEDAwNGZWIBBgMDTWFyAQkDA0FwcgEMAwNNYXkBDwMDSnVuARIMAAAAAAAAXkAAAAAAAABUQAAAAAAA4GBAAAAAAAAAV0AAAAAAAABgQAAAAAAAQFZAAAAAAADAYkAAAAAAAABaQAAAAAAAgGVAAAAAAACAXUAAAAAAAIBnQAAAAAAAgF9AAAAAAQAAAAAAAAAAAPj//x8BAAAAAAABAn0gAGQCAQBuT0FsdHVhLkxpYnJhcnkuU2VyaWFsaXphYmxlLlN0b3JhZ2UuT25lRHJpdmVGaWxlUGF0aCwgQWx0dWEuTGlicmFyeS5TZXJpYWxpemFibGVpG5wBHJkBaHR0cHM6Ly9ncnVudHByby1teS5zaGFyZXBvaW50LmNvbS9wZXJzb25hbC9jaHJpc3RvcGhlcl9ncnVudF9wcm8vRG9jdW1lbnRzL0RvY3VtZW50cy9WQkEvTW9kaWZpZWQgTkcvdGVzdDEvR3J1bnQgVkJBIEV4YW1wbGUgd29ya2Jvb2sgLSBjb25uZWN0aW9ucy54bHNtcAgFhQEiDY0BJHQQAQeUAZgBnAGgAaQBqAGsAXgIAQOwAbQBuAGCAT1BbHR1YS5EYXRhLk51bWJlckZvcm1hdHRpbmcuQ29tcG9zaXRlTnVtYmVyRm9ybWF0LCBBbHR1YS5EYXRhfSALHbwBJcABNcQBPQCKATdBbHR1YS5EYXRhLlByaW1pdGl2ZXMuQ29uc3RyYWluZWRDb2x1bW5TcGFuLCBBbHR1YS5EYXRhhQEiBQMFyAEAkgE0QWx0dWEuRGF0YS5QcmltaXRpdmVzLkNvbnN0cmFpbmVkUm93U3BhbiwgQWx0dWEuRGF0YY0BJAUDBcwBAJQBGQQSBBABAAAAAAAAAAAAAAAAAAAADAFBGQGYARkEEgQQAQAAAAAAAAAAAAAAAQAAAQwBQhkBnAEZBBIEEAEAAAAAAAAAAAAAAAIAAAIMAUMZAaABGQQSBBABAAAAAAAAAAAAAAADAAADDAFEGQGkARkEEgQQAQAAAAAAAAAAAAAABAAABAwBRRkBqAEZBBIEEAEAAAAAAAAAAAAAAAUAAAUMAUYZAawBGQQSBBABAAAAAAAAAAAAAAAGAAAGDAFHGQGwARkEEgQQAgAAAAAAAAAAAAAAAAAAAAwBMRkBtAEZBBIEEAIAAAAAAAAAAAAAAAEAAAEMATIZAbgBGQQSBBACAAAAAAAAAAAAAAACAAACDAEzGQG8AQkAAAwDBdABEQDAAQkAAAwDBdQBEQDEAQoEAS4MASwUAsKkyAEEAQIBCMwBBAECAQTQAQUBAdkBN9QBCAEC4QE56QE33gFCQWx0dWEuRGF0YS5OdW1iZXJGb3JtYXR0aW5nLk51bWJlckZvcm1hdEdlbmVyYWxTZWdtZW50LCBBbHR1YS5EYXRh2QE3AOYBP0FsdHVhLkRhdGEuTnVtYmVyRm9ybWF0dGluZy5OdW1iZXJGb3JtYXRUZXh0U2VnbWVudCwgQWx0dWEuRGF0YeEBOQUEAS0JAekBNwA="/>
  <p:tag name="GRUNT-VERSION-2" val="2026.3-m22-6344"/>
  <p:tag name="GRUNT-SYNC" val="35fa886d9cba4fc190fa588853f9d605"/>
  <p:tag name="GRUNT-RENDERHASH" val="4dbf53f6479f3964bef2e61feacf8ab7-sv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RUNT-PAGEOBJECT" val="157dffd1-05b7-43ee-9ce8-6d95935f1e41"/>
  <p:tag name="GRUNT-X-SHAPEBOUNDS" val="ASIBBAAAAAAAAH5AAAAA4GquY0AAAADgCiN5QAAAAACGknJAAA=="/>
  <p:tag name="GRUNT-X-RESOURCES" val="AQIFBK8BBAQBAQkDDjpBbHR1YS5PYWsuQ29yZS5UaGVtaW5nLkdyYWRpZW50Q29sb3JTY2hlbWUsIEFsdHVhLk9hay5Db3JlCQMQDARXYXJtHAQUAgUQJAIFFBAQ6Ldd+RmLFEGYxwrp+puwSxQGAQQYHCAkGA4CAAAA/wsAAAAAAAAAABwOAi80Tf8LMzMzMzMzwz8gDgIbUuT/C2ZmZmZmZtY/JA4CZev+/wsAAAAAAADwPw=="/>
  <p:tag name="GRUNT-VERSION" val="20.26.3.0"/>
  <p:tag name="GRUNT-X-PAGEOBJECT" val="AQUCui8KOEFsdHVhLk9hay5Db3JlLkRvY3VtZW50TW9kZWwuQ2hhcnRPYmplY3QsIEFsdHVhLk9hay5Db3JlBQI/BBIEENH/fRW3Be5DnOhtlZNfHkEMEgQQxIQxvMONDES8w0sLW13/KBUNBCUUNRg9HFUgbSR1AHkAgAEBjQEoElBBbHR1YS5PYWsuQ29yZS5Eb2N1bWVudE1vZGVsLlRlbXBsYXRpbmcuQ3VzdG9tUG9zaXRpb25EZWZpbml0aW9uLCBBbHR1YS5PYWsuQ29yZQ0EJAQiAQQAAAAAAAB+QAAAAOBqrmNAAAAA4AojeUAAAAAAhpJyQBQTFSwdMDU0OABFOQ9VQGQCBURtSBgEBAIFTBwCBVAgEgVUDAVuYi1OTxVYHAVuYi1OTyQCBVwoBgVgDWQRASwWBBIEEAAAAAAAAAAAAAAAAAAAAAAIATAWBBIEEAAAAAAAAAAAAAAAAAAAAAAIATQAPkdBbHR1YS5PYWsuQ29yZS5DaGFydC5DbHVzdGVyZWRCYXJXaXRoTGluZVBsb3REZWZpbml0aW9uLCBBbHR1YS5PYWsuQ29yZTkPPgQSBBCkIQ8KJ2oRTYVUD2rBRCjxHAIFaCVsNXA8AgV0SQFteI0BfKUBgAG1AYUBIrkBAMUBjQEkzAEDBZQBQAoNABWYARwDBZwBRAYBAqABpAFIAwWoAUwCAQBQAFQKBAEsDAEgFAJrclgJBAVuYi1OTwgBXAOEnwlgBwgBEAEdrAFkAwWwAWgEAQG0AWwNAAAIARQDBbgBHAAlAHAmBCIBBAAAAAAAABBAAAAAAAAAEEAAAAAAAAAQQAAAAAAAABBACAR0AgEAeAsDAAAAAACATUAIIHwLAwAAAAAAABRACCCAAU41vAE9wAFFxAFVyAFdzAF10AGNAdQBnQHYAaUB3AGtAeABzQHkAdUB6AHdAewB5QHwAe0B9AH1AfgB/QH8AYUCgAKNAoQClQKIAp0CjAKKAUVBbHR1YS5PYWsuQ29yZS5QbG90dGluZy5BdXRvbWF0aWNDYXRlZ29yeUF4aXNTZXR0aW5ncywgQWx0dWEuT2FrLkNvcmWFASIXAQENkAIQABkBMAA9lAJFmAJIAVAAXQCSAUFBbHR1YS5PYWsuQ29yZS5UaGVtaW5nLkdyYWRpZW50Q29sb3JTY2hlbWVQb2ludGVyLCBBbHR1YS5PYWsuQ29yZY0BJAcEBRQDBZwClAECAQCYAQCcAQoBBKACpAKoAqwCoAFJBBIEEGT/858KmJ9XmOE5Ef8vX/cMEgQQZFRwYXv70U23hAdJN+P4yRWwAhwSBBACAAAAAAAAAAAAAAABAAABJAEBLbQCNbkCT6QBSQQSBBAVZt2M7s7bXZaaFzXoGNRQDBIEEGRUcGF7+9FNt4QHSTfj+MkVwAIcEgQQAgAAAAAAAAAAAAAAAgAAAiQBAS3EAjW5Ak+oAQJAQKwBFAQAAwXIAgADBcgCAAAAAAAAAAAAsAEAtAFFAQAYAyXMAikBMQBAAEgCVdACXdQCZBIEEGRUcGF7+9FNt4QHSTfj+Mlt2AJ13AKNAeACkQEAnQHkAqUB6AK1AewCuAEBuAECAQC8AQUEAwXwAsABBQQDBfQCxAEFBAMF+ALIAQUEAwX8AswBBQQDBfAC0AEFBAMF8ALUAQUEAwWAA9gBBQQDBYQD3AEFBAMFiAPgAQUEAwWMA+QBBQQDBZAD6AEFBAMFlAPsAQUEAwWYA/ABBQQDBZwD9AEFBAMFoAP4AQUEAwWkA/wBBQQDBagDgAIFBAMFrAOEAgUEAwWwA4gCBQQDBbQDjAIFBAMFuAOQAgIBAJQCBgW9A3AIBJgCBgXFA3AIBJwCEOi3XfkZixRBmMcK6fqbsEugAioEEgQQdyfG4MrXZ1Sm84NEl1XzeAwSBBABAAAAAAAAAAAAAAABAAABHACkAioEEgQQSRiRS2TZn1qUWdFJtdxnEAwSBBABAAAAAAAAAAAAAAACAAACHACoAioEEgQQHCafBmDqql2x69TiTffhNgwSBBABAAAAAAAAAAAAAAADAAADHACsAioEEgQQO4HCAx/ZnFGjTh145yoTjQwSBBABAAAAAAAAAAAAAAAEAAAEHACwAgUFyAMIAbQCBAUACAG+Aj5BbHR1YS5PYWsuQ29yZS5DaGFydC5EZWZhdWx0UGxvdFNlcmllc1NldHRpbmdzLCBBbHR1YS5PYWsuQ29yZbkCTwDAAgUFzAMIAcQCBAUACAHIAgIBAMwCCwMAAAAAAAAAAAgC0AILAwAAAAAAAAAACAHUAgsDAAAAAAAAAAAIAdgCGAXQAw3UAxXYAx3cAyXgAy3kAzXoAz3sA9wCEA3wAxX1A3AbAAAAAAAA8D/gAgsDAAAAAAAAAAAIBOQCBgX5A3AIBOgCBgX5A3AIBOwCBQQDBfwD8AICAQD0AhIBCIAEhASIBIwEkASUBJgEnAT4AgYBAqAEpAT8AgIBAIADAgEAhAMCAQCIAxABB6gErASwBLQEuAS8BMAEjAMIAQPEBMgEzASQAxABB9AE1ATYBNwE4ATkBOgElAMQAQfsBPAE9AT4BPwEgAWEBZgDAgEAnAMEAQGIBaADCgEEjAWQBZQFmAWkAwIBAKgDAgEArAMCAQCwAwIBALQDAgEAuAMCAQDCAzNBbHR1YS5PYWsuQ29yZS5UaGVtaW5nLkNvbG9yUG9pbnRlciwgQWx0dWEuT2FrLkNvcmW9A3BQUFD/xQNwUFBQ/8gDBQQDBZwFzAMFBAMFoAXQAwcEAwQBAAgE1AMFBAEuCATYAwQAAQgE3AMEAAAIBOADBAQACATkAwQEAAgE6AMEAAAIBOwDBAAACATwAwUEAwWkBfUDcD4+5f/5A3BQUFD//AMCAQCABA4FqQWrAQsAAAAAAAAAAIQEDgWxBa0BCwAAAAAAAOA/iAQOBbkFrwELAAAAAAAA4D+MBA4FwQWxAQsAAAAAAADgP5AEDgXJBbMBCwAAAAAAAPg/lAQOBdEFtQELAAAAAAAA4D+YBA4F2QW3AQsAAAAAAADoP5wEDgXhBbkBCwAAAAAAAOg/oAQIBekFsQEN7AWkBAgF8QW1AQ30BagECgX5Bb8BDYEGwQGsBAoFiQarAQ2NBsQBsAQKBZUGrQENmQbEAbQECgWdBq8BDaEGxAG4BAkFpQbKAQ2tBnC8BAoFsQbNAQ25BsQBwAQJBb0GzQENwQZwxAQKBcUGzQENyQbTAcgECgXRBs0BDdUG0wHMBAoF2QbXAQ3hBtkB0AQHBekG2wEJAdQEBwXxBt0BCQDYBAcF+QbbAQkB3AQHBf0G4AEJAeAEBwWFB+IBCQHkBAcFjQfkAQkB6AQHBdkG1wEJAewECgWVB+YBDZ0H6AHwBAoFpQfqAQ2tB+wB9AQKBbUH1wENuQfvAfgECgXBB9cBDbkH7wH8BAoFxQfdAQ3JB/MBgAUKBdEH4gENyQfzAYQFCgXVB+QBDdkH9wGIBQoF4Qf5AQ3pB/sBjAUKBfEH3QEN9Qf+AZAFCgX9B+oBDYEI/gGUBQoFhQjiAQ2JCP4BmAUKBY0I5gENkQj+AZwFBgEBlQiGAqAFBgEBnQiGAqQFBAECAQSuBVNBbHR1YS5PYWsuQ29yZS5Nb2RpZmljYXRpb24uU3R5bGluZy5BbGxWYWx1ZUF4aXNDdXN0b21pemF0aW9uVGFyZ2V0LCBBbHR1YS5PYWsuQ29yZakFqwEAtgVTQWx0dWEuT2FrLkNvcmUuTW9kaWZpY2F0aW9uLlN0eWxpbmcuQ2F0ZWdvcnlBeGlzQ3VzdG9taXphdGlvblRhcmdldCwgQWx0dWEuT2FrLkNvcmWxBa0BAL4FUEFsdHVhLk9hay5Db3JlLk1vZGlmaWNhdGlvbi5TdHlsaW5nLk9yaWdvTGluZUN1c3RvbWl6YXRpb25UYXJnZXQsIEFsdHVhLk9hay5Db3JluQWvAQDGBV1BbHR1YS5PYWsuQ29yZS5Nb2RpZmljYXRpb24uU3R5bGluZy5BbGxDb25uZWN0b3JzQXV4aWxpYXJ5Q3VzdG9taXphdGlvblRhcmdldCwgQWx0dWEuT2FrLkNvcmXBBbEBAM4FWUFsdHVhLk9hay5Db3JlLk1vZGlmaWNhdGlvbi5TdHlsaW5nLlNlcmllc1dpdGhQbG90S2luZEN1c3RvbWl6YXRpb25UYXJnZXQsIEFsdHVhLk9hay5Db3JlyQWzAQMFoAjWBWFBbHR1YS5PYWsuQ29yZS5Nb2RpZmljYXRpb24uU3R5bGluZy5UYXJnZXRzLldhdGVyZmFsbENvbm5lY3RvckN1c3RvbWl6YXRpb25UYXJnZXQsIEFsdHVhLk9hay5Db3Jl0QW1AQDeBVtBbHR1YS5PYWsuQ29yZS5Nb2RpZmljYXRpb24uU3R5bGluZy5HcmlkbGluZUZvckRpcmVjdGlvbkN1c3RvbWl6YXRpb25UYXJnZXQsIEFsdHVhLk9hay5Db3Jl2QW3AQIBAeYFWUFsdHVhLk9hay5Db3JlLk1vZGlmaWNhdGlvbi5TdHlsaW5nLlZhbHVlQXhpc0dyaWRsaW5lc0N1c3RvbWl6YXRpb25UYXJnZXQsIEFsdHVhLk9hay5Db3Jl4QW5AQDpBbEBAOwFBQwDBaQI8QW1AQD0BQUMAwWoCP4FVkFsdHVhLk9hay5Db3JlLk1vZGlmaWNhdGlvbi5TdHlsaW5nLkFsbFNlcmllc01hcmtlckN1c3RvbWl6YXRpb25UYXJnZXQsIEFsdHVhLk9hay5Db3Jl+QW/AQCGBjpBbHR1YS5PYWsuQ29yZS5UaGVtaW5nLkJpbmRpbmdDb2xvclBvaW50ZXIsIEFsdHVhLk9hay5Db3JlgQbBAQUFrQiMAokGqwEAkgY3QWx0dWEuT2FrLkNvcmUuVGhlbWluZy5QYWdlQ29sb3JQb2ludGVyLCBBbHR1YS5PYWsuQ29yZY0GxAEEAAAIAJUGrQEAmQbEAQQAAAgAnQavAQChBsQBBAAACACqBlNBbHR1YS5PYWsuQ29yZS5Nb2RpZmljYXRpb24uU3R5bGluZy5BbGxHcmlkbGluZXNDdXN0b21pemF0aW9uVGFyZ2V0LCBBbHR1YS5PYWsuQ29yZaUGygEArQZwgICA/7YGZ0FsdHVhLk9hay5Db3JlLk1vZGlmaWNhdGlvbi5TdHlsaW5nLlRhcmdldHMuQWxsQXV4aWxpYXJ5U2hhcGVzT2ZUeXBlQ3VzdG9taXphdGlvblRhcmdldCwgQWx0dWEuT2FrLkNvcmWxBs0BAgADuQbEAQQABAgAvQbNAQIAAcEGcP///wDFBs0BAgABzgZWQWx0dWEuT2FrLkNvcmUuU3ludGF4U3RydWN0dXJlLlJlY3RhbmdsZUF1eGlsaWFyeVNoYXBlTGFiZWxDYWxjdWxhdGlvbiwgQWx0dWEuT2FrLkNvcmXJBtMBANEGzQECAAPVBtMBAN4GX0FsdHVhLk9hay5Db3JlLk1vZGlmaWNhdGlvbi5TdHlsaW5nLlNlcmllc0xhYmVsc1dpdGhQbG90S2luZEN1c3RvbWl6YXRpb25UYXJnZXQsIEFsdHVhLk9hay5Db3Jl2QbXAQUFtAgIAOYGSkFsdHVhLk9hay5Db3JlLlN5bnRheFN0cnVjdHVyZS5BY3R1YWxWYWx1ZUxhYmVsQ2FsY3VsYXRpb24sIEFsdHVhLk9hay5Db3Jl4QbZAQDuBlhBbHR1YS5PYWsuQ29yZS5Nb2RpZmljYXRpb24uU3R5bGluZy5TZXJpZXNMYWJlbE9mVHlwZUN1c3RvbWl6YXRpb25UYXJnZXQsIEFsdHVhLk9hay5Db3Jl6QbbAQIAAvYGWEFsdHVhLk9hay5Db3JlLk1vZGlmaWNhdGlvbi5TdHlsaW5nLkFsbFZhbHVlQXhpc0xhYmVsQ3VzdG9taXphdGlvblRhcmdldCwgQWx0dWEuT2FrLkNvcmXxBt0BAPkG2wECAACCB1VBbHR1YS5PYWsuQ29yZS5Nb2RpZmljYXRpb24uU3R5bGluZy5BbGxUb3RhbExhYmVsc0N1c3RvbWl6YXRpb25UYXJnZXQsIEFsdHVhLk9hay5Db3Jl/QbgAQCKB1dBbHR1YS5PYWsuQ29yZS5Nb2RpZmljYXRpb24uU3R5bGluZy5BbGxDYXRlZ29yeUxhYmVsQ3VzdG9taXphdGlvblRhcmdldCwgQWx0dWEuT2FrLkNvcmWFB+IBAJIHWEFsdHVhLk9hay5Db3JlLk1vZGlmaWNhdGlvbi5TdHlsaW5nLkFsbEF1eGlsaWFyeUxhYmVsQ3VzdG9taXphdGlvblRhcmdldCwgQWx0dWEuT2FrLkNvcmWNB+QBAJoHWEFsdHVhLk9hay5Db3JlLk1vZGlmaWNhdGlvbi5TdHlsaW5nLkNhdGVnb3J5QXhpc1RpdGxlQ3VzdG9taXphdGlvblRhcmdldCwgQWx0dWEuT2FrLkNvcmWVB+YBAKIHRkFsdHVhLk9hay5Db3JlLlBsb3R0aW5nLkF4aXNUaXRsZUxhYmVsUGxhY2VtZW50T3V0c2lkZSwgQWx0dWEuT2FrLkNvcmWdB+gBAgABqgddQWx0dWEuT2FrLkNvcmUuTW9kaWZpY2F0aW9uLlN0eWxpbmcuQWxsVmFsdWVBeGlzVGl0bGVMYWJlbEN1c3RvbWl6YXRpb25UYXJnZXQsIEFsdHVhLk9hay5Db3JlpQfqAQCyB0JBbHR1YS5PYWsuQ29yZS5QbG90dGluZy5BeGlzVGl0bGVMYWJlbFBsYWNlbWVudEZhciwgQWx0dWEuT2FrLkNvcmWtB+wBAgAAtQfXAQUFuAgIAL4HPUFsdHVhLk9hay5Db3JlLlBsb3R0aW5nLkxhYmVsUGxhY2VtZW50T3V0c2lkZSwgQWx0dWEuT2FrLkNvcmW5B+8BAMEH1wEFBbwICADFB90BAM4HQUFsdHVhLk9hay5Db3JlLlBsb3R0aW5nLkF4aXNMYWJlbFBsYWNlbWVudE91dHNpZGUsIEFsdHVhLk9hay5Db3JlyQfzAQIBANEH4gEA1QfkAQDeB0ZBbHR1YS5PYWsuQ29yZS5QbG90dGluZy5BdXhpbGlhcnlMYWJlbFBsYWNlbWVudERlZmF1bHQsIEFsdHVhLk9hay5Db3Jl2Qf3AQDmB1BBbHR1YS5PYWsuQ29yZS5Nb2RpZmljYXRpb24uU3R5bGluZy5BbGxMYWJlbHNDdXN0b21pemF0aW9uVGFyZ2V0LCBBbHR1YS5PYWsuQ29yZeEH+QEA7gdCQWx0dWEuT2FrLkNvcmUuU3ludGF4U3RydWN0dXJlLkFjdHVhbEZvbnRTaXplVmFsdWUsIEFsdHVhLk9hay5Db3Jl6Qf7AQkDAAAAAAAAIkDxB90BAPoHQ0FsdHVhLk9hay5Db3JlLlN5bnRheFN0cnVjdHVyZS5BY3R1YWxGb250Q29sb3JWYWx1ZSwgQWx0dWEuT2FrLkNvcmX1B/4BBQXBCMQB/QfqAQCBCP4BBQXFCMQBhQjiAQCJCP4BBQXJCMQBjQjmAQCRCP4BBQXNCMQBmggvQWx0dWEuRGF0YS5JbmZyYXN0cnVjdHVyZS5QYXJhZ3JhcGgsIEFsdHVhLkRhdGGVCIYCBQwDBdAInQiGAgUMAwXUCKAIAQWkCAoBAgAAgEAAAEBAqAgKAQIAAIBAAABAQLIISEFsdHVhLk9hay5Db3JlLlN5bnRheFN0cnVjdHVyZS5QbG90U2VyaWVzQmluZGluZ1N0cmF0ZWd5LCBBbHR1YS5PYWsuQ29yZa0IjAIAtAgCCQq4CAIJCrwIAQXBCMQBBAAACADFCMQBBAAACADJCMQBBAAACADNCMQBBAAACADQCAYBAdkIlwLUCAYBAeEIlwLeCC1BbHR1YS5EYXRhLkluZnJhc3RydWN0dXJlLlRleHRSdW4sIEFsdHVhLkRhdGHZCJcCGAQTQXV0b21hdGVkIHJlZnJlc2hlcw3kCOEIlwIWBBFNYW51YWwgY29weS9wYXN0ZQ3kCOQIEgQAHAAkACwANAA8AEwAVABdAA=="/>
  <p:tag name="GRUNT-X-DATASERVICE" val="AQUC6wwKNEFsdHVhLkRhdGEuRGF0YVNlcnZpY2VzLkV4Y2VsRGF0YVNlcnZpY2UsIEFsdHVhLkRhdGEFAhwEEgQQxIQxvMONDES8w0sLW13/KBUMHREFLRkHDAYFIA0kFSgWPUFsdHVhLkRhdGEuUHJpbWl0aXZlcy5FeGNlbC5FeGNlbEltcG9ydERlZmluaXRpb24sIEFsdHVhLkRhdGERBQ4FLQwIABQCBTQdOCU9EB5BQWx0dWEuRGF0YS5EYXRhU2VydmljZXMuRW1iZWRkZWREYXRhU2VydmljZUVkaXRvckRhdGEsIEFsdHVhLkRhdGEZBwQFRA1EIAQFSA0oJAYIARABHUwoAgVQMjRBbHR1YS5EYXRhLlByaW1pdGl2ZXMuRXhjZWwuRXhjZWxBZGRyZXNzLCBBbHR1YS5EYXRhLQwFFVQdWRc0AgEAOAwBARAAGAAhACgCMQBCQEFsdHVhLkRhdGEuRXhjZWwuUmVhZGluZy5EZWZhdWx0RXhjZWxSZWFkaW5nU3RyYXRlZ3ksIEFsdHVhLkRhdGE9EABEAEgLCwAAAAAAAAAAFWBMEgQAAgVkAAIFZAAAAAAAAAAAAFAAVAUJARVpG143QWx0dWEuRGF0YS5SZWFkZXJzLkV4Y2VsLlNwZWNpZmljRXhjZWxSYW5nZSwgQWx0dWEuRGF0YVkXDgVwDApBdXRvbWF0aW9uYK4BBAUCBXQDAgV4BwABAAMTQXV0b21hdGVkIHJlZnJlc2hlcwEBAxFNYW51YWwgY29weS9wYXN0ZQECAwJRMQEDAwJRMgEGAwJRMwEJAwJRNAEMCAAAAAAAADJAAAAAAAAARUAAAAAAAAA4QAAAAAAAgEFAAAAAAAAAP0AAAAAAAAA3QAAAAAAAgENAAAAAAAAALEAAAAABAAAAAAAAAAAA+P//HwEAAAAAAAECfSAAZAIBAG5PQWx0dWEuTGlicmFyeS5TZXJpYWxpemFibGUuU3RvcmFnZS5PbmVEcml2ZUZpbGVQYXRoLCBBbHR1YS5MaWJyYXJ5LlNlcmlhbGl6YWJsZWkbnAEcmQFodHRwczovL2dydW50cHJvLW15LnNoYXJlcG9pbnQuY29tL3BlcnNvbmFsL2NocmlzdG9waGVyX2dydW50X3Byby9Eb2N1bWVudHMvRG9jdW1lbnRzL1ZCQS9Nb2RpZmllZCBORy90ZXN0MS9HcnVudCBWQkEgRXhhbXBsZSB3b3JrYm9vayAtIGNvbm5lY3Rpb25zLnhsc21wCAWFASINjQEkdAwBBZQBmAGcAaABpAF4CAEDqAGsAbABggE9QWx0dWEuRGF0YS5OdW1iZXJGb3JtYXR0aW5nLkNvbXBvc2l0ZU51bWJlckZvcm1hdCwgQWx0dWEuRGF0YX0gCx20ASW4ATW8AT0AigE3QWx0dWEuRGF0YS5QcmltaXRpdmVzLkNvbnN0cmFpbmVkQ29sdW1uU3BhbiwgQWx0dWEuRGF0YYUBIgUDBcABAJIBNEFsdHVhLkRhdGEuUHJpbWl0aXZlcy5Db25zdHJhaW5lZFJvd1NwYW4sIEFsdHVhLkRhdGGNASQFAwXEAQCUARkEEgQQAQAAAAAAAAAAAAAAAAAAAAwBQRkBmAEZBBIEEAEAAAAAAAAAAAAAAAEAAAEMAUIZAZwBGQQSBBABAAAAAAAAAAAAAAACAAACDAFDGQGgARkEEgQQAQAAAAAAAAAAAAAAAwAAAwwBRBkBpAEZBBIEEAEAAAAAAAAAAAAAAAQAAAQMAUUZAagBGQQSBBACAAAAAAAAAAAAAAAAAAAADAExGQGsARkEEgQQAgAAAAAAAAAAAAAAAQAAAQwBMhkBsAEZBBIEEAIAAAAAAAAAAAAAAAIAAAIMATMZAbQBCQAADAMFyAERALgBCQAADAMFzAERALwBCgQBLgwBLBQCwqTAAQQBAgEGxAEEAQIBBMgBBQEB0QE1zAEIAQLZATfhATXWAUJBbHR1YS5EYXRhLk51bWJlckZvcm1hdHRpbmcuTnVtYmVyRm9ybWF0R2VuZXJhbFNlZ21lbnQsIEFsdHVhLkRhdGHRATUA3gE/QWx0dWEuRGF0YS5OdW1iZXJGb3JtYXR0aW5nLk51bWJlckZvcm1hdFRleHRTZWdtZW50LCBBbHR1YS5EYXRh2QE3BQQBLQkB4QE1AA=="/>
  <p:tag name="GRUNT-VERSION-2" val="2026.3-m22-6344"/>
  <p:tag name="GRUNT-SYNC" val="93eb93884e584552a5797541e4ae6d00"/>
  <p:tag name="GRUNT-RENDERHASH" val="44820f50926614df383157af5c2ffaa5-sv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RUNT-PAGE" val="9a2a5938-5412-4743-b5e7-317bdcf0300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RUNT-PAGEOBJECT" val="4229ad48-ae22-41a6-83b1-051ad32156e3"/>
  <p:tag name="GRUNT-X-SHAPEBOUNDS" val="ASIBBAAAAEABsEhAAAAA4GquY0AAAAAgUfCKQAAAAACGknJAAA=="/>
  <p:tag name="GRUNT-X-RESOURCES" val="AQIFBLEBBAQBAQkDDjpBbHR1YS5PYWsuQ29yZS5UaGVtaW5nLkdyYWRpZW50Q29sb3JTY2hlbWUsIEFsdHVhLk9hay5Db3JlCQMSDAZTcHJpbmccBBQCBRAkAgUUEBBlMHnlOryKQIY2imureCD6FAYBBBgcICQYDgIAAAD/CwAAAAAAAAAAHA4CXEsK/wsAAAAAAADQPyAOAna3OP8LAAAAAAAA4D8kDgKs7MX/CwAAAAAAAPA/"/>
  <p:tag name="GRUNT-VERSION" val="20.26.3.0"/>
  <p:tag name="GRUNT-X-PAGEOBJECT" val="AQUCzTAKOEFsdHVhLk9hay5Db3JlLkRvY3VtZW50TW9kZWwuQ2hhcnRPYmplY3QsIEFsdHVhLk9hay5Db3JlBQI/BBIEEEitKUIirqZBg7EFGtMhVuMMEgQQ5TcXIyKHcke3eW620HytjxUNBCUUNRg9HFUgbSR1AHkAgAEBjQEoElBBbHR1YS5PYWsuQ29yZS5Eb2N1bWVudE1vZGVsLlRlbXBsYXRpbmcuQ3VzdG9tUG9zaXRpb25EZWZpbml0aW9uLCBBbHR1YS5PYWsuQ29yZQ0EJAQiAQQAAABAAbBIQAAAAOBqrmNAAAAAIFHwikAAAAAAhpJyQBQTFSwdMDU0OABFOQ9VQGQCBURtSBgEBAIFTBwCBVAgEgVUDAVuYi1OTxVYHAVuYi1OTyQCBVwoBgVgDWQRASwWBBIEEAAAAAAAAAAAAAAAAAAAAAAIATAWBBIEEAAAAAAAAAAAAAAAAAAAAAAIATQAPjZBbHR1YS5PYWsuQ29yZS5DaGFydC5QaWVQbG90RGVmaW5pdGlvbiwgQWx0dWEuT2FrLkNvcmU5DzEEEgQQY/sI3yn8PkmrNcTlWReTGw1oFAIFbBkBJXAtdR4zj8L1KFyP4j89fEQDBYABQAoNABWEARwDBYgBRAoBBIwBkAGUAZgBSAMFnAFMAgEAUABUCgQBLAwBIBQCa3JYCQQFbmItTk8IAVwDhJ8JYAcIARABHaABZAMFpAFoDQAACAEUAwWoARwAJQBsAgEAcE41rAE9sAFFtAFVuAFdvAF1wAGNAcQBnQHIAaUBzAGtAdABzQHUAdUB2AHdAdwB5QHgAe0B5AH1AegB/QHsAYUC8AGNAvQBlQL4AZ0C/AF6QUFsdHVhLk9hay5Db3JlLlRoZW1pbmcuR3JhZGllbnRDb2xvclNjaGVtZVBvaW50ZXIsIEFsdHVhLk9hay5Db3JldR4HBAUUAwWAAnwGAAAIABAAgAECAQCEAQCIAQQBAYQCjAFJBBIEEKElkvdQ8c9es4w/K0drPgMMEgQQAAAAAAAAAAAAAAAAAAAAABWIAhwSBBACAAAAAAAAAAAAAAABAAABJAEBLYwCNZECRZABSQQSBBCPc9/+EtloWbh10O5ZiWhSDBIEEAAAAAAAAAAAAAAAAAAAAAAVmAIcEgQQAgAAAAAAAAAAAAAAAgAAAiQBAS2cAjWRAkWUAUkEEgQQXJAlo0Wdpl20b5akN/6D5gwSBBAAAAAAAAAAAAAAAAAAAAAAFaACHBIEEAIAAAAAAAAAAAAAAAMAAAMkAQEtpAI1kQJFmAFJBBIEEPQvw6ia8eNVo5VzHYw9glIMEgQQAAAAAAAAAAAAAAAAAAAAABWoAhwSBBACAAAAAAAAAAAAAAAEAAAEJAEBLawCNZECRZwBAkBAoAEUBAADBbACAAMFsAIAAAAAAAAAAACkAQCoAQIBAKwBBQQDBbQCsAEFBAMFuAK0AQUEAwW8ArgBBQQDBcACvAEFBAMFtALAAQUEAwW0AsQBBQQDBcQCyAEFBAMFyALMAQUEAwXMAtABBQQDBdAC1AEFBAMF1ALYAQUEAwXYAtwBBQQDBdwC4AEFBAMF4ALkAQUEAwXkAugBBQQDBegC7AEFBAMF7ALwAQUEAwXwAvQBBQQDBfQC+AEFBAMF+AL8AQUEAwX8AoACEGUweeU6vIpAhjaKa6t4IPqEAioEEgQQn0oc1ET2kFuSR/2ytfwEeAwSBBABAAAAAAAAAAAAAAABAAABHACIAgUFgAMIAYwCBAUACAGWAj5BbHR1YS5PYWsuQ29yZS5DaGFydC5EZWZhdWx0UGxvdFNlcmllc1NldHRpbmdzLCBBbHR1YS5PYWsuQ29yZZECRQCYAgUFhAMIAZwCBAUACAGgAgUFiAMIAaQCBAUACAGoAgUFjAMIAawCBAUACAGwAgIBALQCAgEAuAIQAQeQA5QDmAOcA6ADpAOoA7wCBgECrAOwA8ACAgEAxAICAQDIAgIBAMwCEAEHtAO4A7wDwAPEA8gDzAPQAgoBBNAD1APYA9wD1AIOAQbgA+QD6APsA/AD9APYAhIBCPgD/AOABIQEiASMBJAElATcAgIBAOACBgECmAScBOQCDAEFoASkBKgErASwBOgCBAEBtATsAgQBAbgE8AIEAQG8BPQCAgEA+AIEAQHABPwCAgEAgAMFBAMFxASEAwUEAwXIBIgDBQQDBcwEjAMFBAMF0ASQAw4F1QSWAQsAAAAAAAAAAJQDDgXdBJgBCwAAAAAAAAAAmAMOBeUEmgELAAAAAAAA4D+cAw4F7QScAQsAAAAAAADgP6ADDgX1BJ4BCwAAAAAAAOA/pAMOBf0EoAELAAAAAAAA+D+oAw4FhQWiAQsAAAAAAADgP6wDCAWNBZ4BDZAFsAMIBZUFogENmAW0AwoFnQWoAQ2lBaoBuAMKBa0FlgENsQWtAbwDCgW5BZoBDb0FrQHAAwoFwQWcAQ3FBa0BxAMKBckFswEN0QW1AcgDCgXZBbcBDeEFrQHMAwoF5QW3AQ3pBbUB0AMKBe0FtwEN8QW9AdQDCgX5BbcBDf0FvQHYAwoFgQbBAQ2JBsMB3AMKBZEGxQENmQbHAeADBwWhBsUBCQHkAwcFpQbKAQkA6AMHBa0GxQEJAewDBwWxBs0BCQHwAwcFkQbFAQkB9AMHBbkGzwEJAfgDCgXBBsEBDcUG0gH8AwoFzQbBAQ3RBtUBgAQKBdkG1wEN4QbZAYQECgXpBtsBDfEG3QGIBAoF+QbBAQ3FBtIBjAQKBf0GxQEN0QbVAZAECgWBB80BDYUH4gGUBAoFjQfPAQ3FBtIBmAQKBZEH5QENmQfnAZwECgW5Bs8BDaEH5wGgBAoFpQfKAQ2pB+sBpAQKBbEH2wENtQfrAagECgW5B+8BDcEH6wGsBAoFxQfXAQ3JB+sBsAQKBbkGzwENzQf0AbQECgW5Bs8BDdUH9gG4BAoFuQbPAQ3dB/gBvAQKBbkGzwEN5Qf6AcAECAW5Bs8BDewHxAQGAQHxB/0ByAQGAQH5B/0BzAQGAQH9B/0B0AQGAQGBCP0B2gRTQWx0dWEuT2FrLkNvcmUuTW9kaWZpY2F0aW9uLlN0eWxpbmcuQWxsVmFsdWVBeGlzQ3VzdG9taXphdGlvblRhcmdldCwgQWx0dWEuT2FrLkNvcmXVBJYBAOIEWUFsdHVhLk9hay5Db3JlLk1vZGlmaWNhdGlvbi5TdHlsaW5nLlZhbHVlQXhpc0dyaWRsaW5lc0N1c3RvbWl6YXRpb25UYXJnZXQsIEFsdHVhLk9hay5Db3Jl3QSYAQDqBFNBbHR1YS5PYWsuQ29yZS5Nb2RpZmljYXRpb24uU3R5bGluZy5DYXRlZ29yeUF4aXNDdXN0b21pemF0aW9uVGFyZ2V0LCBBbHR1YS5PYWsuQ29yZeUEmgEA8gRQQWx0dWEuT2FrLkNvcmUuTW9kaWZpY2F0aW9uLlN0eWxpbmcuT3JpZ29MaW5lQ3VzdG9taXphdGlvblRhcmdldCwgQWx0dWEuT2FrLkNvcmXtBJwBAPoEXUFsdHVhLk9hay5Db3JlLk1vZGlmaWNhdGlvbi5TdHlsaW5nLkFsbENvbm5lY3RvcnNBdXhpbGlhcnlDdXN0b21pemF0aW9uVGFyZ2V0LCBBbHR1YS5PYWsuQ29yZfUEngEAggVZQWx0dWEuT2FrLkNvcmUuTW9kaWZpY2F0aW9uLlN0eWxpbmcuU2VyaWVzV2l0aFBsb3RLaW5kQ3VzdG9taXphdGlvblRhcmdldCwgQWx0dWEuT2FrLkNvcmX9BKABAwWECIoFYUFsdHVhLk9hay5Db3JlLk1vZGlmaWNhdGlvbi5TdHlsaW5nLlRhcmdldHMuV2F0ZXJmYWxsQ29ubmVjdG9yQ3VzdG9taXphdGlvblRhcmdldCwgQWx0dWEuT2FrLkNvcmWFBaIBAI0FngEAkAUFDAMFiAiVBaIBAJgFBQwDBYwIogVWQWx0dWEuT2FrLkNvcmUuTW9kaWZpY2F0aW9uLlN0eWxpbmcuQWxsU2VyaWVzTWFya2VyQ3VzdG9taXphdGlvblRhcmdldCwgQWx0dWEuT2FrLkNvcmWdBagBAKoFOkFsdHVhLk9hay5Db3JlLlRoZW1pbmcuQmluZGluZ0NvbG9yUG9pbnRlciwgQWx0dWEuT2FrLkNvcmWlBaoBBQWRCIUCrQWWAQC2BTdBbHR1YS5PYWsuQ29yZS5UaGVtaW5nLlBhZ2VDb2xvclBvaW50ZXIsIEFsdHVhLk9hay5Db3JlsQWtAQQAAAgAuQWaAQC9Ba0BBAAACADBBZwBAMUFrQEEAAAIAM4FU0FsdHVhLk9hay5Db3JlLk1vZGlmaWNhdGlvbi5TdHlsaW5nLkFsbEdyaWRsaW5lc0N1c3RvbWl6YXRpb25UYXJnZXQsIEFsdHVhLk9hay5Db3JlyQWzAQDWBTNBbHR1YS5PYWsuQ29yZS5UaGVtaW5nLkNvbG9yUG9pbnRlciwgQWx0dWEuT2FrLkNvcmXRBbUBgICA/94FZ0FsdHVhLk9hay5Db3JlLk1vZGlmaWNhdGlvbi5TdHlsaW5nLlRhcmdldHMuQWxsQXV4aWxpYXJ5U2hhcGVzT2ZUeXBlQ3VzdG9taXphdGlvblRhcmdldCwgQWx0dWEuT2FrLkNvcmXZBbcBAgAD4QWtAQQABAgA5QW3AQIAAekFtQH///8A7QW3AQIAAfYFVkFsdHVhLk9hay5Db3JlLlN5bnRheFN0cnVjdHVyZS5SZWN0YW5nbGVBdXhpbGlhcnlTaGFwZUxhYmVsQ2FsY3VsYXRpb24sIEFsdHVhLk9hay5Db3Jl8QW9AQD5BbcBAgAD/QW9AQCGBl9BbHR1YS5PYWsuQ29yZS5Nb2RpZmljYXRpb24uU3R5bGluZy5TZXJpZXNMYWJlbHNXaXRoUGxvdEtpbmRDdXN0b21pemF0aW9uVGFyZ2V0LCBBbHR1YS5PYWsuQ29yZYEGwQEFBZgICACOBklBbHR1YS5PYWsuQ29yZS5TeW50YXhTdHJ1Y3R1cmUuUGVyY2VudGFnZUxhYmVsQ2FsY3VsYXRpb24sIEFsdHVhLk9hay5Db3JliQbDAQIBAJYGWEFsdHVhLk9hay5Db3JlLk1vZGlmaWNhdGlvbi5TdHlsaW5nLlNlcmllc0xhYmVsT2ZUeXBlQ3VzdG9taXphdGlvblRhcmdldCwgQWx0dWEuT2FrLkNvcmWRBsUBAgABngZUQWx0dWEuT2FrLkNvcmUuU3ludGF4U3RydWN0dXJlLlNlcmllc05hbWVXaXRoUGVyY2VudExhYmVsQ2FsY3VsYXRpb24sIEFsdHVhLk9hay5Db3JlmQbHAQIBAKEGxQECAAKqBlhBbHR1YS5PYWsuQ29yZS5Nb2RpZmljYXRpb24uU3R5bGluZy5BbGxWYWx1ZUF4aXNMYWJlbEN1c3RvbWl6YXRpb25UYXJnZXQsIEFsdHVhLk9hay5Db3JlpQbKAQCtBsUBAgAAtgZYQWx0dWEuT2FrLkNvcmUuTW9kaWZpY2F0aW9uLlN0eWxpbmcuQWxsQXV4aWxpYXJ5TGFiZWxDdXN0b21pemF0aW9uVGFyZ2V0LCBBbHR1YS5PYWsuQ29yZbEGzQEAvgZZQWx0dWEuT2FrLkNvcmUuTW9kaWZpY2F0aW9uLlN0eWxpbmcuQWxsQ2hhcnRUaXRsZUxhYmVsQ3VzdG9taXphdGlvblRhcmdldCwgQWx0dWEuT2FrLkNvcmW5Bs8BAMEGwQEFBZwICADKBjxBbHR1YS5PYWsuQ29yZS5QbG90dGluZy5MYWJlbFBsYWNlbWVudEluc2lkZSwgQWx0dWEuT2FrLkNvcmXFBtIBBAABCAHNBsEBBQWgCAgA1gY9QWx0dWEuT2FrLkNvcmUuUGxvdHRpbmcuTGFiZWxQbGFjZW1lbnRPdXRzaWRlLCBBbHR1YS5PYWsuQ29yZdEG1QEA3gZYQWx0dWEuT2FrLkNvcmUuTW9kaWZpY2F0aW9uLlN0eWxpbmcuQ2F0ZWdvcnlBeGlzVGl0bGVDdXN0b21pemF0aW9uVGFyZ2V0LCBBbHR1YS5PYWsuQ29yZdkG1wEA5gZGQWx0dWEuT2FrLkNvcmUuUGxvdHRpbmcuQXhpc1RpdGxlTGFiZWxQbGFjZW1lbnRPdXRzaWRlLCBBbHR1YS5PYWsuQ29yZeEG2QECAAHuBl1BbHR1YS5PYWsuQ29yZS5Nb2RpZmljYXRpb24uU3R5bGluZy5BbGxWYWx1ZUF4aXNUaXRsZUxhYmVsQ3VzdG9taXphdGlvblRhcmdldCwgQWx0dWEuT2FrLkNvcmXpBtsBAPYGQkFsdHVhLk9hay5Db3JlLlBsb3R0aW5nLkF4aXNUaXRsZUxhYmVsUGxhY2VtZW50RmFyLCBBbHR1YS5PYWsuQ29yZfEG3QECAAD5BsEBBQWkCAgA/QbFAQIAAYEHzQEAigdGQWx0dWEuT2FrLkNvcmUuUGxvdHRpbmcuQXV4aWxpYXJ5TGFiZWxQbGFjZW1lbnREZWZhdWx0LCBBbHR1YS5PYWsuQ29yZYUH4gEAjQfPAQCWB1BBbHR1YS5PYWsuQ29yZS5Nb2RpZmljYXRpb24uU3R5bGluZy5BbGxMYWJlbHNDdXN0b21pemF0aW9uVGFyZ2V0LCBBbHR1YS5PYWsuQ29yZZEH5QEAngdCQWx0dWEuT2FrLkNvcmUuU3ludGF4U3RydWN0dXJlLkFjdHVhbEZvbnRTaXplVmFsdWUsIEFsdHVhLk9hay5Db3JlmQfnAQkDAAAAAAAAIkChB+cBCQMAAAAAAAAwQKUHygEArgdDQWx0dWEuT2FrLkNvcmUuU3ludGF4U3RydWN0dXJlLkFjdHVhbEZvbnRDb2xvclZhbHVlLCBBbHR1YS5PYWsuQ29yZakH6wEFBakIrQGxB9sBALUH6wEFBa0IrQG+B1dBbHR1YS5PYWsuQ29yZS5Nb2RpZmljYXRpb24uU3R5bGluZy5BbGxDYXRlZ29yeUxhYmVsQ3VzdG9taXphdGlvblRhcmdldCwgQWx0dWEuT2FrLkNvcmW5B+8BAMEH6wEFBbEIrQHFB9cBAMkH6wEFBbUIrQHSB0VBbHR1YS5PYWsuQ29yZS5TeW50YXhTdHJ1Y3R1cmUuRm9udENvbG9yRnJvbURhdGFWYWx1ZSwgQWx0dWEuT2FrLkNvcmXNB/QBANoHRkFsdHVhLk9hay5Db3JlLlN5bnRheFN0cnVjdHVyZS5Gb250V2VpZ2h0RnJvbURhdGFWYWx1ZSwgQWx0dWEuT2FrLkNvcmXVB/YBAOIHRUFsdHVhLk9hay5Db3JlLlN5bnRheFN0cnVjdHVyZS5Gb250U3R5bGVGcm9tRGF0YVZhbHVlLCBBbHR1YS5PYWsuQ29yZd0H+AEA6gdJQWx0dWEuT2FrLkNvcmUuU3ludGF4U3RydWN0dXJlLkZvbnRVbmRlcmxpbmVGcm9tRGF0YVZhbHVlLCBBbHR1YS5PYWsuQ29yZeUH+gEA7AcFBAMFuAj2By9BbHR1YS5EYXRhLkluZnJhc3RydWN0dXJlLlBhcmFncmFwaCwgQWx0dWEuRGF0YfEH/QEFDAMFvAj5B/0BBQwDBcAI/Qf9AQUMAwXECIEI/QEFDAMFyAiECAEFiAgKAQIAAIBAAABAQIwICgECAACAQAAAQECWCEhBbHR1YS5PYWsuQ29yZS5TeW50YXhTdHJ1Y3R1cmUuUGxvdFNlcmllc0JpbmRpbmdTdHJhdGVneSwgQWx0dWEuT2FrLkNvcmWRCIUCAJgIAQ2cCAIAAaAIAQWkCAENqQitAQQAAAgArQitAQQAAAgAsQitAQQAAAgAtQitAQQAAAgAuAgGAQHNCP0BvAgGAQHRCJUCwAgGAQHZCJUCxAgGAQHdCJUCyAgGAQHhCJUCzQj9AQUMAwXkCNYILUFsdHVhLkRhdGEuSW5mcmFzdHJ1Y3R1cmUuVGV4dFJ1biwgQWx0dWEuRGF0YdEIlQIUBA9Nb250aGx5IHJlcG9ydHMN6AjZCJUCGgQVTWFuYWdlbWVudCBkYXNoYm9hcmRzDegI3QiVAhsEFkN1c3RvbWVyIHByZXNlbnRhdGlvbnMN6AjhCJUCCgQFT3RoZXIN6AjkCAYBAe0IlQLoCBIEABwAJAAsADQAPABMAFQAXQDtCJUCEgQNVkJBIHdvcmtmbG93cw3wCPAIEgQAHAAkACwANAA8AEwAVABdAA=="/>
  <p:tag name="GRUNT-X-DATASERVICE" val="AQUCyQwKNEFsdHVhLkRhdGEuRGF0YVNlcnZpY2VzLkV4Y2VsRGF0YVNlcnZpY2UsIEFsdHVhLkRhdGEFAhwEEgQQ5TcXIyKHcke3eW620HytjxUMHREFLRkHDAYFIA0kFSgWPUFsdHVhLkRhdGEuUHJpbWl0aXZlcy5FeGNlbC5FeGNlbEltcG9ydERlZmluaXRpb24sIEFsdHVhLkRhdGERBQ4FLQwIABQCBTQdOCU9EB5BQWx0dWEuRGF0YS5EYXRhU2VydmljZXMuRW1iZWRkZWREYXRhU2VydmljZUVkaXRvckRhdGEsIEFsdHVhLkRhdGEZBwQFRA1EIAQFSA0oJAYIARABHUwoAgVQMjRBbHR1YS5EYXRhLlByaW1pdGl2ZXMuRXhjZWwuRXhjZWxBZGRyZXNzLCBBbHR1YS5EYXRhLQwFFVQdWRc0AgEAOAwBARAAGAAhACgCMQBCQEFsdHVhLkRhdGEuRXhjZWwuUmVhZGluZy5EZWZhdWx0RXhjZWxSZWFkaW5nU3RyYXRlZ3ksIEFsdHVhLkRhdGE9EABEAEgLCwAAAAAAAAAAFWBMEgQAAgVkAAIFZAAAAAAAAAAAAFAAVAUJARVpG143QWx0dWEuRGF0YS5SZWFkZXJzLkV4Y2VsLlNwZWNpZmljRXhjZWxSYW5nZSwgQWx0dWEuRGF0YVkXDQVwDAlVc2UgY2FzZXNgqwEEAgIFdAUCBXgGAwhDYXRlZ29yeQEAAw9Nb250aGx5IHJlcG9ydHMBAQMVTWFuYWdlbWVudCBkYXNoYm9hcmRzAQIDFkN1c3RvbWVyIHByZXNlbnRhdGlvbnMBAwMFT3RoZXIBBAMFU2hhcmUBBQQAAAAAAABEQAAAAAAAAD5AAAAAAAAANEAAAAAAAAAkQAAAAAEAAAAAAAAAAAD4//8fAQAAAAAAAQJ9IABkAgEAbk9BbHR1YS5MaWJyYXJ5LlNlcmlhbGl6YWJsZS5TdG9yYWdlLk9uZURyaXZlRmlsZVBhdGgsIEFsdHVhLkxpYnJhcnkuU2VyaWFsaXphYmxlaRucARyZAWh0dHBzOi8vZ3J1bnRwcm8tbXkuc2hhcmVwb2ludC5jb20vcGVyc29uYWwvY2hyaXN0b3BoZXJfZ3J1bnRfcHJvL0RvY3VtZW50cy9Eb2N1bWVudHMvVkJBL01vZGlmaWVkIE5HL3Rlc3QxL0dydW50IFZCQSBFeGFtcGxlIHdvcmtib29rIC0gY29ubmVjdGlvbnMueGxzbXAIBYUBIg2NASR0BgEClAGYAXgMAQWcAaABpAGoAawBggE9QWx0dWEuRGF0YS5OdW1iZXJGb3JtYXR0aW5nLkNvbXBvc2l0ZU51bWJlckZvcm1hdCwgQWx0dWEuRGF0YX0gCx2wASW0ATW4AT0AigE3QWx0dWEuRGF0YS5QcmltaXRpdmVzLkNvbnN0cmFpbmVkQ29sdW1uU3BhbiwgQWx0dWEuRGF0YYUBIgUDBbwBAJIBNEFsdHVhLkRhdGEuUHJpbWl0aXZlcy5Db25zdHJhaW5lZFJvd1NwYW4sIEFsdHVhLkRhdGGNASQFAwXAAQCUARkEEgQQAQAAAAAAAAAAAAAAAAAAAAwBQRkBmAEZBBIEEAEAAAAAAAAAAAAAAAEAAAEMAUIZAZwBGQQSBBACAAAAAAAAAAAAAAAAAAAADAExGQGgARkEEgQQAgAAAAAAAAAAAAAAAQAAAQwBMhkBpAEZBBIEEAIAAAAAAAAAAAAAAAIAAAIMATMZAagBGQQSBBACAAAAAAAAAAAAAAADAAADDAE0GQGsARkEEgQQAgAAAAAAAAAAAAAABAAABAwBNRkBsAEJAAAMAwXEAREAtAEJAAAMAwXIAREAuAEKBAEuDAEsFALCpLwBBAECAQPAAQQBAgEGxAEFAQHNATTIAQgBAtUBNt0BNNIBQkFsdHVhLkRhdGEuTnVtYmVyRm9ybWF0dGluZy5OdW1iZXJGb3JtYXRHZW5lcmFsU2VnbWVudCwgQWx0dWEuRGF0Yc0BNADaAT9BbHR1YS5EYXRhLk51bWJlckZvcm1hdHRpbmcuTnVtYmVyRm9ybWF0VGV4dFNlZ21lbnQsIEFsdHVhLkRhdGHVATYFBAEtCQHdATQA"/>
  <p:tag name="GRUNT-VERSION-2" val="2026.3-m22-6344"/>
  <p:tag name="GRUNT-SYNC" val="e6d6189fa5d2462997c7281a5f0eaadb"/>
  <p:tag name="GRUNT-RENDERHASH" val="c41290d7d6361ece1e0eea557105ff55-svg"/>
</p:tagLst>
</file>

<file path=ppt/theme/theme1.xml><?xml version="1.0" encoding="utf-8"?>
<a:theme xmlns:a="http://schemas.openxmlformats.org/drawingml/2006/main" name="GruntNEWeng">
  <a:themeElements>
    <a:clrScheme name="Grunt 1">
      <a:dk1>
        <a:srgbClr val="1E1E16"/>
      </a:dk1>
      <a:lt1>
        <a:srgbClr val="FFFFFF"/>
      </a:lt1>
      <a:dk2>
        <a:srgbClr val="264653"/>
      </a:dk2>
      <a:lt2>
        <a:srgbClr val="F3EEDF"/>
      </a:lt2>
      <a:accent1>
        <a:srgbClr val="07272E"/>
      </a:accent1>
      <a:accent2>
        <a:srgbClr val="027371"/>
      </a:accent2>
      <a:accent3>
        <a:srgbClr val="00D6A8"/>
      </a:accent3>
      <a:accent4>
        <a:srgbClr val="FF5717"/>
      </a:accent4>
      <a:accent5>
        <a:srgbClr val="FC932A"/>
      </a:accent5>
      <a:accent6>
        <a:srgbClr val="F9CA46"/>
      </a:accent6>
      <a:hlink>
        <a:srgbClr val="027371"/>
      </a:hlink>
      <a:folHlink>
        <a:srgbClr val="027371"/>
      </a:folHlink>
    </a:clrScheme>
    <a:fontScheme name="Outfit">
      <a:majorFont>
        <a:latin typeface="Outfit Medium"/>
        <a:ea typeface=""/>
        <a:cs typeface=""/>
      </a:majorFont>
      <a:minorFont>
        <a:latin typeface="Outfi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untNEWeng" id="{1585DBF4-F515-449D-828E-6181560E4AD9}" vid="{369942C6-54D7-40AF-AB4C-2E6C7544DE0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35</TotalTime>
  <Words>74</Words>
  <Application>Microsoft Office PowerPoint</Application>
  <PresentationFormat>Widescreen</PresentationFormat>
  <Paragraphs>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Verdana</vt:lpstr>
      <vt:lpstr>Outfit Light</vt:lpstr>
      <vt:lpstr>GruntNEWeng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Rønneberg</dc:creator>
  <cp:lastModifiedBy>Christopher Rønneberg</cp:lastModifiedBy>
  <cp:revision>2</cp:revision>
  <dcterms:created xsi:type="dcterms:W3CDTF">2026-09-29T12:40:29Z</dcterms:created>
  <dcterms:modified xsi:type="dcterms:W3CDTF">2026-10-15T12:48:07Z</dcterms:modified>
</cp:coreProperties>
</file>